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3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6.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theme+xml" PartName="/ppt/theme/theme1.xml"/>
  <Override ContentType="application/vnd.openxmlformats-officedocument.theme+xml" PartName="/ppt/theme/theme2.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8.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10.xml"/>
  <Override ContentType="application/vnd.openxmlformats-officedocument.custom-properties+xml" PartName="/docProps/custom.xml"/>
  <Override ContentType="application/binary" PartName="/ppt/metadata"/>
  <Override ContentType="application/vnd.openxmlformats-officedocument.presentationml.notesMaster+xml" PartName="/ppt/notesMasters/notesMaster1.xml"/>
  <Override ContentType="application/vnd.openxmlformats-officedocument.presentationml.presProps+xml" PartName="/ppt/presProps.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showSpecialPlsOnTitleSld="0">
  <p:sldMasterIdLst>
    <p:sldMasterId id="214748364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00" r:id="rId51"/>
    <p:sldId id="301" r:id="rId52"/>
    <p:sldId id="302" r:id="rId53"/>
    <p:sldId id="303" r:id="rId54"/>
    <p:sldId id="304" r:id="rId55"/>
    <p:sldId id="305" r:id="rId56"/>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3840">
          <p15:clr>
            <a:srgbClr val="A4A3A4"/>
          </p15:clr>
        </p15:guide>
      </p15:sldGuideLst>
    </p:ext>
    <p:ext uri="GoogleSlidesCustomDataVersion2">
      <go:slidesCustomData xmlns:go="http://customooxmlschemas.google.com/" r:id="rId57" roundtripDataSignature="AMtx7miAVSw3bsZ4UaUrKIYwAEeMXv8UN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4A06F264-A78A-4E1F-8F98-8D7859B55E67}">
  <a:tblStyle styleId="{4A06F264-A78A-4E1F-8F98-8D7859B55E67}" styleName="Table_0">
    <a:wholeTbl>
      <a:tcTxStyle b="off" i="off">
        <a:font>
          <a:latin typeface="Arial"/>
          <a:ea typeface="Arial"/>
          <a:cs typeface="Arial"/>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BF1E8"/>
          </a:solidFill>
        </a:fill>
      </a:tcStyle>
    </a:wholeTbl>
    <a:band1H>
      <a:tcTxStyle/>
      <a:tcStyle>
        <a:fill>
          <a:solidFill>
            <a:srgbClr val="D4E2CE"/>
          </a:solidFill>
        </a:fill>
      </a:tcStyle>
    </a:band1H>
    <a:band2H>
      <a:tcTxStyle/>
    </a:band2H>
    <a:band1V>
      <a:tcTxStyle/>
      <a:tcStyle>
        <a:fill>
          <a:solidFill>
            <a:srgbClr val="D4E2CE"/>
          </a:solidFill>
        </a:fill>
      </a:tcStyle>
    </a:band1V>
    <a:band2V>
      <a:tcTxStyle/>
    </a:band2V>
    <a:lastCol>
      <a:tcTxStyle b="on" i="off">
        <a:font>
          <a:latin typeface="Arial"/>
          <a:ea typeface="Arial"/>
          <a:cs typeface="Arial"/>
        </a:font>
        <a:schemeClr val="lt1"/>
      </a:tcTxStyle>
      <a:tcStyle>
        <a:fill>
          <a:solidFill>
            <a:schemeClr val="accent6"/>
          </a:solidFill>
        </a:fill>
      </a:tcStyle>
    </a:lastCol>
    <a:firstCol>
      <a:tcTxStyle b="on" i="off">
        <a:font>
          <a:latin typeface="Arial"/>
          <a:ea typeface="Arial"/>
          <a:cs typeface="Arial"/>
        </a:font>
        <a:schemeClr val="lt1"/>
      </a:tcTxStyle>
      <a:tcStyle>
        <a:fill>
          <a:solidFill>
            <a:schemeClr val="accent6"/>
          </a:solidFill>
        </a:fill>
      </a:tcStyle>
    </a:firstCol>
    <a:lastRow>
      <a:tcTxStyle b="on" i="off">
        <a:font>
          <a:latin typeface="Arial"/>
          <a:ea typeface="Arial"/>
          <a:cs typeface="Arial"/>
        </a:font>
        <a:schemeClr val="lt1"/>
      </a:tcTxStyle>
      <a:tcStyle>
        <a:tcBdr>
          <a:top>
            <a:ln cap="flat" cmpd="sng" w="38100">
              <a:solidFill>
                <a:schemeClr val="lt1"/>
              </a:solidFill>
              <a:prstDash val="solid"/>
              <a:round/>
              <a:headEnd len="sm" w="sm" type="none"/>
              <a:tailEnd len="sm" w="sm" type="none"/>
            </a:ln>
          </a:top>
        </a:tcBdr>
        <a:fill>
          <a:solidFill>
            <a:schemeClr val="accent6"/>
          </a:solidFill>
        </a:fill>
      </a:tcStyle>
    </a:lastRow>
    <a:seCell>
      <a:tcTxStyle/>
    </a:seCell>
    <a:swCell>
      <a:tcTxStyle/>
    </a:swCell>
    <a:firstRow>
      <a:tcTxStyle b="on" i="off">
        <a:font>
          <a:latin typeface="Arial"/>
          <a:ea typeface="Arial"/>
          <a:cs typeface="Arial"/>
        </a:font>
        <a:schemeClr val="lt1"/>
      </a:tcTxStyle>
      <a:tcStyle>
        <a:tcBdr>
          <a:bottom>
            <a:ln cap="flat" cmpd="sng" w="38100">
              <a:solidFill>
                <a:schemeClr val="lt1"/>
              </a:solidFill>
              <a:prstDash val="solid"/>
              <a:round/>
              <a:headEnd len="sm" w="sm" type="none"/>
              <a:tailEnd len="sm" w="sm" type="none"/>
            </a:ln>
          </a:bottom>
        </a:tcBdr>
        <a:fill>
          <a:solidFill>
            <a:schemeClr val="accent6"/>
          </a:solidFill>
        </a:fill>
      </a:tcStyle>
    </a:firstRow>
    <a:neCell>
      <a:tcTxStyle/>
    </a:neCell>
    <a:nwCell>
      <a:tcTxStyle/>
    </a:nwCell>
  </a:tblStyle>
  <a:tblStyle styleId="{C0784866-2264-41E2-BBB2-8CCD11926ECC}" styleName="Table_1">
    <a:wholeTbl>
      <a:tcTxStyle b="off" i="off">
        <a:font>
          <a:latin typeface="Arial"/>
          <a:ea typeface="Arial"/>
          <a:cs typeface="Arial"/>
        </a:font>
        <a:schemeClr val="dk1"/>
      </a:tcTxStyle>
      <a:tcStyle>
        <a:tcBdr>
          <a:left>
            <a:ln cap="flat" cmpd="sng" w="9525">
              <a:solidFill>
                <a:srgbClr val="000000">
                  <a:alpha val="0"/>
                </a:srgbClr>
              </a:solidFill>
              <a:prstDash val="solid"/>
              <a:round/>
              <a:headEnd len="sm" w="sm" type="none"/>
              <a:tailEnd len="sm" w="sm" type="none"/>
            </a:ln>
          </a:left>
          <a:right>
            <a:ln cap="flat" cmpd="sng" w="9525">
              <a:solidFill>
                <a:srgbClr val="000000">
                  <a:alpha val="0"/>
                </a:srgbClr>
              </a:solidFill>
              <a:prstDash val="solid"/>
              <a:round/>
              <a:headEnd len="sm" w="sm" type="none"/>
              <a:tailEnd len="sm" w="sm" type="none"/>
            </a:ln>
          </a:right>
          <a:top>
            <a:ln cap="flat" cmpd="sng" w="25400">
              <a:solidFill>
                <a:schemeClr val="dk1"/>
              </a:solidFill>
              <a:prstDash val="solid"/>
              <a:round/>
              <a:headEnd len="sm" w="sm" type="none"/>
              <a:tailEnd len="sm" w="sm" type="none"/>
            </a:ln>
          </a:top>
          <a:bottom>
            <a:ln cap="flat" cmpd="sng" w="25400">
              <a:solidFill>
                <a:schemeClr val="dk1"/>
              </a:solidFill>
              <a:prstDash val="solid"/>
              <a:round/>
              <a:headEnd len="sm" w="sm" type="none"/>
              <a:tailEnd len="sm" w="sm" type="none"/>
            </a:ln>
          </a:bottom>
          <a:insideH>
            <a:ln cap="flat" cmpd="sng" w="9525">
              <a:solidFill>
                <a:srgbClr val="000000">
                  <a:alpha val="0"/>
                </a:srgbClr>
              </a:solidFill>
              <a:prstDash val="solid"/>
              <a:round/>
              <a:headEnd len="sm" w="sm" type="none"/>
              <a:tailEnd len="sm" w="sm" type="none"/>
            </a:ln>
          </a:insideH>
          <a:insideV>
            <a:ln cap="flat" cmpd="sng" w="9525">
              <a:solidFill>
                <a:srgbClr val="000000">
                  <a:alpha val="0"/>
                </a:srgbClr>
              </a:solidFill>
              <a:prstDash val="solid"/>
              <a:round/>
              <a:headEnd len="sm" w="sm" type="none"/>
              <a:tailEnd len="sm" w="sm" type="none"/>
            </a:ln>
          </a:insideV>
        </a:tcBdr>
        <a:fill>
          <a:solidFill>
            <a:schemeClr val="lt1"/>
          </a:solidFill>
        </a:fill>
      </a:tcStyle>
    </a:wholeTbl>
    <a:band1H>
      <a:tcTxStyle/>
      <a:tcStyle>
        <a:fill>
          <a:solidFill>
            <a:srgbClr val="E6E6E6"/>
          </a:solidFill>
        </a:fill>
      </a:tcStyle>
    </a:band1H>
    <a:band2H>
      <a:tcTxStyle/>
    </a:band2H>
    <a:band1V>
      <a:tcTxStyle/>
      <a:tcStyle>
        <a:fill>
          <a:solidFill>
            <a:srgbClr val="E6E6E6"/>
          </a:solidFill>
        </a:fill>
      </a:tcStyle>
    </a:band1V>
    <a:band2V>
      <a:tcTxStyle/>
    </a:band2V>
    <a:lastCol>
      <a:tcTxStyle b="on" i="off">
        <a:font>
          <a:latin typeface="Arial"/>
          <a:ea typeface="Arial"/>
          <a:cs typeface="Arial"/>
        </a:font>
        <a:schemeClr val="lt1"/>
      </a:tcTxStyle>
      <a:tcStyle>
        <a:fill>
          <a:solidFill>
            <a:schemeClr val="accent2"/>
          </a:solidFill>
        </a:fill>
      </a:tcStyle>
    </a:lastCol>
    <a:firstCol>
      <a:tcTxStyle b="on" i="off">
        <a:font>
          <a:latin typeface="Arial"/>
          <a:ea typeface="Arial"/>
          <a:cs typeface="Arial"/>
        </a:font>
        <a:schemeClr val="lt1"/>
      </a:tcTxStyle>
      <a:tcStyle>
        <a:fill>
          <a:solidFill>
            <a:schemeClr val="accent2"/>
          </a:solidFill>
        </a:fill>
      </a:tcStyle>
    </a:firstCol>
    <a:lastRow>
      <a:tcTxStyle b="on" i="off"/>
      <a:tcStyle>
        <a:tcBdr>
          <a:top>
            <a:ln cap="flat" cmpd="sng" w="50800">
              <a:solidFill>
                <a:schemeClr val="dk1"/>
              </a:solidFill>
              <a:prstDash val="solid"/>
              <a:round/>
              <a:headEnd len="sm" w="sm" type="none"/>
              <a:tailEnd len="sm" w="sm" type="none"/>
            </a:ln>
          </a:top>
        </a:tcBdr>
        <a:fill>
          <a:solidFill>
            <a:schemeClr val="lt1"/>
          </a:solidFill>
        </a:fill>
      </a:tcStyle>
    </a:lastRow>
    <a:seCell>
      <a:tcTxStyle b="on" i="off">
        <a:font>
          <a:latin typeface="Arial"/>
          <a:ea typeface="Arial"/>
          <a:cs typeface="Arial"/>
        </a:font>
        <a:schemeClr val="dk1"/>
      </a:tcTxStyle>
    </a:seCell>
    <a:swCell>
      <a:tcTxStyle b="on" i="off">
        <a:font>
          <a:latin typeface="Arial"/>
          <a:ea typeface="Arial"/>
          <a:cs typeface="Arial"/>
        </a:font>
        <a:schemeClr val="dk1"/>
      </a:tcTxStyle>
    </a:swCell>
    <a:firstRow>
      <a:tcTxStyle b="on" i="off">
        <a:font>
          <a:latin typeface="Arial"/>
          <a:ea typeface="Arial"/>
          <a:cs typeface="Arial"/>
        </a:font>
        <a:schemeClr val="lt1"/>
      </a:tcTxStyle>
      <a:tcStyle>
        <a:tcBdr>
          <a:bottom>
            <a:ln cap="flat" cmpd="sng" w="25400">
              <a:solidFill>
                <a:schemeClr val="dk1"/>
              </a:solidFill>
              <a:prstDash val="solid"/>
              <a:round/>
              <a:headEnd len="sm" w="sm" type="none"/>
              <a:tailEnd len="sm" w="sm" type="none"/>
            </a:ln>
          </a:bottom>
        </a:tcBdr>
        <a:fill>
          <a:solidFill>
            <a:schemeClr val="accent2"/>
          </a:solidFill>
        </a:fill>
      </a:tc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4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42" Type="http://schemas.openxmlformats.org/officeDocument/2006/relationships/slide" Target="slides/slide36.xml"/><Relationship Id="rId41" Type="http://schemas.openxmlformats.org/officeDocument/2006/relationships/slide" Target="slides/slide35.xml"/><Relationship Id="rId44" Type="http://schemas.openxmlformats.org/officeDocument/2006/relationships/slide" Target="slides/slide38.xml"/><Relationship Id="rId43" Type="http://schemas.openxmlformats.org/officeDocument/2006/relationships/slide" Target="slides/slide37.xml"/><Relationship Id="rId46" Type="http://schemas.openxmlformats.org/officeDocument/2006/relationships/slide" Target="slides/slide40.xml"/><Relationship Id="rId45" Type="http://schemas.openxmlformats.org/officeDocument/2006/relationships/slide" Target="slides/slide39.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48" Type="http://schemas.openxmlformats.org/officeDocument/2006/relationships/slide" Target="slides/slide42.xml"/><Relationship Id="rId47" Type="http://schemas.openxmlformats.org/officeDocument/2006/relationships/slide" Target="slides/slide41.xml"/><Relationship Id="rId49" Type="http://schemas.openxmlformats.org/officeDocument/2006/relationships/slide" Target="slides/slide43.xml"/><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33" Type="http://schemas.openxmlformats.org/officeDocument/2006/relationships/slide" Target="slides/slide27.xml"/><Relationship Id="rId32" Type="http://schemas.openxmlformats.org/officeDocument/2006/relationships/slide" Target="slides/slide26.xml"/><Relationship Id="rId35" Type="http://schemas.openxmlformats.org/officeDocument/2006/relationships/slide" Target="slides/slide29.xml"/><Relationship Id="rId34" Type="http://schemas.openxmlformats.org/officeDocument/2006/relationships/slide" Target="slides/slide28.xml"/><Relationship Id="rId37" Type="http://schemas.openxmlformats.org/officeDocument/2006/relationships/slide" Target="slides/slide31.xml"/><Relationship Id="rId36" Type="http://schemas.openxmlformats.org/officeDocument/2006/relationships/slide" Target="slides/slide30.xml"/><Relationship Id="rId39" Type="http://schemas.openxmlformats.org/officeDocument/2006/relationships/slide" Target="slides/slide33.xml"/><Relationship Id="rId38" Type="http://schemas.openxmlformats.org/officeDocument/2006/relationships/slide" Target="slides/slide32.xml"/><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51" Type="http://schemas.openxmlformats.org/officeDocument/2006/relationships/slide" Target="slides/slide45.xml"/><Relationship Id="rId50" Type="http://schemas.openxmlformats.org/officeDocument/2006/relationships/slide" Target="slides/slide44.xml"/><Relationship Id="rId53" Type="http://schemas.openxmlformats.org/officeDocument/2006/relationships/slide" Target="slides/slide47.xml"/><Relationship Id="rId52" Type="http://schemas.openxmlformats.org/officeDocument/2006/relationships/slide" Target="slides/slide46.xml"/><Relationship Id="rId11" Type="http://schemas.openxmlformats.org/officeDocument/2006/relationships/slide" Target="slides/slide5.xml"/><Relationship Id="rId55" Type="http://schemas.openxmlformats.org/officeDocument/2006/relationships/slide" Target="slides/slide49.xml"/><Relationship Id="rId10" Type="http://schemas.openxmlformats.org/officeDocument/2006/relationships/slide" Target="slides/slide4.xml"/><Relationship Id="rId54" Type="http://schemas.openxmlformats.org/officeDocument/2006/relationships/slide" Target="slides/slide48.xml"/><Relationship Id="rId13" Type="http://schemas.openxmlformats.org/officeDocument/2006/relationships/slide" Target="slides/slide7.xml"/><Relationship Id="rId57" Type="http://customschemas.google.com/relationships/presentationmetadata" Target="metadata"/><Relationship Id="rId12" Type="http://schemas.openxmlformats.org/officeDocument/2006/relationships/slide" Target="slides/slide6.xml"/><Relationship Id="rId56" Type="http://schemas.openxmlformats.org/officeDocument/2006/relationships/slide" Target="slides/slide50.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36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36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36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36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36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ar-IQ"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 name="Shape 83"/>
        <p:cNvGrpSpPr/>
        <p:nvPr/>
      </p:nvGrpSpPr>
      <p:grpSpPr>
        <a:xfrm>
          <a:off x="0" y="0"/>
          <a:ext cx="0" cy="0"/>
          <a:chOff x="0" y="0"/>
          <a:chExt cx="0" cy="0"/>
        </a:xfrm>
      </p:grpSpPr>
      <p:sp>
        <p:nvSpPr>
          <p:cNvPr id="84" name="Google Shape;84;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85" name="Google Shape;85;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p1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146" name="Google Shape;146;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p1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154" name="Google Shape;154;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p1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159" name="Google Shape;159;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 name="Shape 180"/>
        <p:cNvGrpSpPr/>
        <p:nvPr/>
      </p:nvGrpSpPr>
      <p:grpSpPr>
        <a:xfrm>
          <a:off x="0" y="0"/>
          <a:ext cx="0" cy="0"/>
          <a:chOff x="0" y="0"/>
          <a:chExt cx="0" cy="0"/>
        </a:xfrm>
      </p:grpSpPr>
      <p:sp>
        <p:nvSpPr>
          <p:cNvPr id="181" name="Google Shape;181;p1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182" name="Google Shape;182;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 name="Shape 185"/>
        <p:cNvGrpSpPr/>
        <p:nvPr/>
      </p:nvGrpSpPr>
      <p:grpSpPr>
        <a:xfrm>
          <a:off x="0" y="0"/>
          <a:ext cx="0" cy="0"/>
          <a:chOff x="0" y="0"/>
          <a:chExt cx="0" cy="0"/>
        </a:xfrm>
      </p:grpSpPr>
      <p:sp>
        <p:nvSpPr>
          <p:cNvPr id="186" name="Google Shape;186;p1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187" name="Google Shape;187;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 name="Shape 192"/>
        <p:cNvGrpSpPr/>
        <p:nvPr/>
      </p:nvGrpSpPr>
      <p:grpSpPr>
        <a:xfrm>
          <a:off x="0" y="0"/>
          <a:ext cx="0" cy="0"/>
          <a:chOff x="0" y="0"/>
          <a:chExt cx="0" cy="0"/>
        </a:xfrm>
      </p:grpSpPr>
      <p:sp>
        <p:nvSpPr>
          <p:cNvPr id="193" name="Google Shape;193;p1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194" name="Google Shape;194;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7" name="Shape 207"/>
        <p:cNvGrpSpPr/>
        <p:nvPr/>
      </p:nvGrpSpPr>
      <p:grpSpPr>
        <a:xfrm>
          <a:off x="0" y="0"/>
          <a:ext cx="0" cy="0"/>
          <a:chOff x="0" y="0"/>
          <a:chExt cx="0" cy="0"/>
        </a:xfrm>
      </p:grpSpPr>
      <p:sp>
        <p:nvSpPr>
          <p:cNvPr id="208" name="Google Shape;208;p1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209" name="Google Shape;209;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9" name="Shape 219"/>
        <p:cNvGrpSpPr/>
        <p:nvPr/>
      </p:nvGrpSpPr>
      <p:grpSpPr>
        <a:xfrm>
          <a:off x="0" y="0"/>
          <a:ext cx="0" cy="0"/>
          <a:chOff x="0" y="0"/>
          <a:chExt cx="0" cy="0"/>
        </a:xfrm>
      </p:grpSpPr>
      <p:sp>
        <p:nvSpPr>
          <p:cNvPr id="220" name="Google Shape;220;p1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221" name="Google Shape;221;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6" name="Shape 226"/>
        <p:cNvGrpSpPr/>
        <p:nvPr/>
      </p:nvGrpSpPr>
      <p:grpSpPr>
        <a:xfrm>
          <a:off x="0" y="0"/>
          <a:ext cx="0" cy="0"/>
          <a:chOff x="0" y="0"/>
          <a:chExt cx="0" cy="0"/>
        </a:xfrm>
      </p:grpSpPr>
      <p:sp>
        <p:nvSpPr>
          <p:cNvPr id="227" name="Google Shape;227;p1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228" name="Google Shape;228;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2" name="Shape 232"/>
        <p:cNvGrpSpPr/>
        <p:nvPr/>
      </p:nvGrpSpPr>
      <p:grpSpPr>
        <a:xfrm>
          <a:off x="0" y="0"/>
          <a:ext cx="0" cy="0"/>
          <a:chOff x="0" y="0"/>
          <a:chExt cx="0" cy="0"/>
        </a:xfrm>
      </p:grpSpPr>
      <p:sp>
        <p:nvSpPr>
          <p:cNvPr id="233" name="Google Shape;233;p1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234" name="Google Shape;234;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91" name="Google Shape;91;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9" name="Shape 239"/>
        <p:cNvGrpSpPr/>
        <p:nvPr/>
      </p:nvGrpSpPr>
      <p:grpSpPr>
        <a:xfrm>
          <a:off x="0" y="0"/>
          <a:ext cx="0" cy="0"/>
          <a:chOff x="0" y="0"/>
          <a:chExt cx="0" cy="0"/>
        </a:xfrm>
      </p:grpSpPr>
      <p:sp>
        <p:nvSpPr>
          <p:cNvPr id="240" name="Google Shape;240;p2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241" name="Google Shape;241;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6" name="Shape 246"/>
        <p:cNvGrpSpPr/>
        <p:nvPr/>
      </p:nvGrpSpPr>
      <p:grpSpPr>
        <a:xfrm>
          <a:off x="0" y="0"/>
          <a:ext cx="0" cy="0"/>
          <a:chOff x="0" y="0"/>
          <a:chExt cx="0" cy="0"/>
        </a:xfrm>
      </p:grpSpPr>
      <p:sp>
        <p:nvSpPr>
          <p:cNvPr id="247" name="Google Shape;247;p2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248" name="Google Shape;248;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6" name="Shape 256"/>
        <p:cNvGrpSpPr/>
        <p:nvPr/>
      </p:nvGrpSpPr>
      <p:grpSpPr>
        <a:xfrm>
          <a:off x="0" y="0"/>
          <a:ext cx="0" cy="0"/>
          <a:chOff x="0" y="0"/>
          <a:chExt cx="0" cy="0"/>
        </a:xfrm>
      </p:grpSpPr>
      <p:sp>
        <p:nvSpPr>
          <p:cNvPr id="257" name="Google Shape;257;p2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258" name="Google Shape;258;p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2" name="Shape 262"/>
        <p:cNvGrpSpPr/>
        <p:nvPr/>
      </p:nvGrpSpPr>
      <p:grpSpPr>
        <a:xfrm>
          <a:off x="0" y="0"/>
          <a:ext cx="0" cy="0"/>
          <a:chOff x="0" y="0"/>
          <a:chExt cx="0" cy="0"/>
        </a:xfrm>
      </p:grpSpPr>
      <p:sp>
        <p:nvSpPr>
          <p:cNvPr id="263" name="Google Shape;263;p2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264" name="Google Shape;264;p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2" name="Shape 272"/>
        <p:cNvGrpSpPr/>
        <p:nvPr/>
      </p:nvGrpSpPr>
      <p:grpSpPr>
        <a:xfrm>
          <a:off x="0" y="0"/>
          <a:ext cx="0" cy="0"/>
          <a:chOff x="0" y="0"/>
          <a:chExt cx="0" cy="0"/>
        </a:xfrm>
      </p:grpSpPr>
      <p:sp>
        <p:nvSpPr>
          <p:cNvPr id="273" name="Google Shape;273;p2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274" name="Google Shape;274;p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8" name="Shape 278"/>
        <p:cNvGrpSpPr/>
        <p:nvPr/>
      </p:nvGrpSpPr>
      <p:grpSpPr>
        <a:xfrm>
          <a:off x="0" y="0"/>
          <a:ext cx="0" cy="0"/>
          <a:chOff x="0" y="0"/>
          <a:chExt cx="0" cy="0"/>
        </a:xfrm>
      </p:grpSpPr>
      <p:sp>
        <p:nvSpPr>
          <p:cNvPr id="279" name="Google Shape;279;p2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280" name="Google Shape;280;p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5" name="Shape 285"/>
        <p:cNvGrpSpPr/>
        <p:nvPr/>
      </p:nvGrpSpPr>
      <p:grpSpPr>
        <a:xfrm>
          <a:off x="0" y="0"/>
          <a:ext cx="0" cy="0"/>
          <a:chOff x="0" y="0"/>
          <a:chExt cx="0" cy="0"/>
        </a:xfrm>
      </p:grpSpPr>
      <p:sp>
        <p:nvSpPr>
          <p:cNvPr id="286" name="Google Shape;286;p2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287" name="Google Shape;287;p2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8" name="Shape 298"/>
        <p:cNvGrpSpPr/>
        <p:nvPr/>
      </p:nvGrpSpPr>
      <p:grpSpPr>
        <a:xfrm>
          <a:off x="0" y="0"/>
          <a:ext cx="0" cy="0"/>
          <a:chOff x="0" y="0"/>
          <a:chExt cx="0" cy="0"/>
        </a:xfrm>
      </p:grpSpPr>
      <p:sp>
        <p:nvSpPr>
          <p:cNvPr id="299" name="Google Shape;299;p2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300" name="Google Shape;300;p2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5" name="Shape 305"/>
        <p:cNvGrpSpPr/>
        <p:nvPr/>
      </p:nvGrpSpPr>
      <p:grpSpPr>
        <a:xfrm>
          <a:off x="0" y="0"/>
          <a:ext cx="0" cy="0"/>
          <a:chOff x="0" y="0"/>
          <a:chExt cx="0" cy="0"/>
        </a:xfrm>
      </p:grpSpPr>
      <p:sp>
        <p:nvSpPr>
          <p:cNvPr id="306" name="Google Shape;306;p2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307" name="Google Shape;307;p2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8" name="Shape 318"/>
        <p:cNvGrpSpPr/>
        <p:nvPr/>
      </p:nvGrpSpPr>
      <p:grpSpPr>
        <a:xfrm>
          <a:off x="0" y="0"/>
          <a:ext cx="0" cy="0"/>
          <a:chOff x="0" y="0"/>
          <a:chExt cx="0" cy="0"/>
        </a:xfrm>
      </p:grpSpPr>
      <p:sp>
        <p:nvSpPr>
          <p:cNvPr id="319" name="Google Shape;319;p2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320" name="Google Shape;320;p2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96" name="Google Shape;96;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5" name="Shape 325"/>
        <p:cNvGrpSpPr/>
        <p:nvPr/>
      </p:nvGrpSpPr>
      <p:grpSpPr>
        <a:xfrm>
          <a:off x="0" y="0"/>
          <a:ext cx="0" cy="0"/>
          <a:chOff x="0" y="0"/>
          <a:chExt cx="0" cy="0"/>
        </a:xfrm>
      </p:grpSpPr>
      <p:sp>
        <p:nvSpPr>
          <p:cNvPr id="326" name="Google Shape;326;p3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327" name="Google Shape;327;p3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1" name="Shape 331"/>
        <p:cNvGrpSpPr/>
        <p:nvPr/>
      </p:nvGrpSpPr>
      <p:grpSpPr>
        <a:xfrm>
          <a:off x="0" y="0"/>
          <a:ext cx="0" cy="0"/>
          <a:chOff x="0" y="0"/>
          <a:chExt cx="0" cy="0"/>
        </a:xfrm>
      </p:grpSpPr>
      <p:sp>
        <p:nvSpPr>
          <p:cNvPr id="332" name="Google Shape;332;p3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333" name="Google Shape;333;p3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4" name="Shape 344"/>
        <p:cNvGrpSpPr/>
        <p:nvPr/>
      </p:nvGrpSpPr>
      <p:grpSpPr>
        <a:xfrm>
          <a:off x="0" y="0"/>
          <a:ext cx="0" cy="0"/>
          <a:chOff x="0" y="0"/>
          <a:chExt cx="0" cy="0"/>
        </a:xfrm>
      </p:grpSpPr>
      <p:sp>
        <p:nvSpPr>
          <p:cNvPr id="345" name="Google Shape;345;p3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346" name="Google Shape;346;p3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1" name="Shape 351"/>
        <p:cNvGrpSpPr/>
        <p:nvPr/>
      </p:nvGrpSpPr>
      <p:grpSpPr>
        <a:xfrm>
          <a:off x="0" y="0"/>
          <a:ext cx="0" cy="0"/>
          <a:chOff x="0" y="0"/>
          <a:chExt cx="0" cy="0"/>
        </a:xfrm>
      </p:grpSpPr>
      <p:sp>
        <p:nvSpPr>
          <p:cNvPr id="352" name="Google Shape;352;p3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353" name="Google Shape;353;p3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8" name="Shape 358"/>
        <p:cNvGrpSpPr/>
        <p:nvPr/>
      </p:nvGrpSpPr>
      <p:grpSpPr>
        <a:xfrm>
          <a:off x="0" y="0"/>
          <a:ext cx="0" cy="0"/>
          <a:chOff x="0" y="0"/>
          <a:chExt cx="0" cy="0"/>
        </a:xfrm>
      </p:grpSpPr>
      <p:sp>
        <p:nvSpPr>
          <p:cNvPr id="359" name="Google Shape;359;p3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360" name="Google Shape;360;p3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4" name="Shape 364"/>
        <p:cNvGrpSpPr/>
        <p:nvPr/>
      </p:nvGrpSpPr>
      <p:grpSpPr>
        <a:xfrm>
          <a:off x="0" y="0"/>
          <a:ext cx="0" cy="0"/>
          <a:chOff x="0" y="0"/>
          <a:chExt cx="0" cy="0"/>
        </a:xfrm>
      </p:grpSpPr>
      <p:sp>
        <p:nvSpPr>
          <p:cNvPr id="365" name="Google Shape;365;p3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366" name="Google Shape;366;p3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1" name="Shape 371"/>
        <p:cNvGrpSpPr/>
        <p:nvPr/>
      </p:nvGrpSpPr>
      <p:grpSpPr>
        <a:xfrm>
          <a:off x="0" y="0"/>
          <a:ext cx="0" cy="0"/>
          <a:chOff x="0" y="0"/>
          <a:chExt cx="0" cy="0"/>
        </a:xfrm>
      </p:grpSpPr>
      <p:sp>
        <p:nvSpPr>
          <p:cNvPr id="372" name="Google Shape;372;p3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373" name="Google Shape;373;p3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9" name="Shape 379"/>
        <p:cNvGrpSpPr/>
        <p:nvPr/>
      </p:nvGrpSpPr>
      <p:grpSpPr>
        <a:xfrm>
          <a:off x="0" y="0"/>
          <a:ext cx="0" cy="0"/>
          <a:chOff x="0" y="0"/>
          <a:chExt cx="0" cy="0"/>
        </a:xfrm>
      </p:grpSpPr>
      <p:sp>
        <p:nvSpPr>
          <p:cNvPr id="380" name="Google Shape;380;p3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381" name="Google Shape;381;p3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6" name="Shape 386"/>
        <p:cNvGrpSpPr/>
        <p:nvPr/>
      </p:nvGrpSpPr>
      <p:grpSpPr>
        <a:xfrm>
          <a:off x="0" y="0"/>
          <a:ext cx="0" cy="0"/>
          <a:chOff x="0" y="0"/>
          <a:chExt cx="0" cy="0"/>
        </a:xfrm>
      </p:grpSpPr>
      <p:sp>
        <p:nvSpPr>
          <p:cNvPr id="387" name="Google Shape;387;p3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388" name="Google Shape;388;p3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3" name="Shape 393"/>
        <p:cNvGrpSpPr/>
        <p:nvPr/>
      </p:nvGrpSpPr>
      <p:grpSpPr>
        <a:xfrm>
          <a:off x="0" y="0"/>
          <a:ext cx="0" cy="0"/>
          <a:chOff x="0" y="0"/>
          <a:chExt cx="0" cy="0"/>
        </a:xfrm>
      </p:grpSpPr>
      <p:sp>
        <p:nvSpPr>
          <p:cNvPr id="394" name="Google Shape;394;p3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395" name="Google Shape;395;p3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101" name="Google Shape;101;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0" name="Shape 400"/>
        <p:cNvGrpSpPr/>
        <p:nvPr/>
      </p:nvGrpSpPr>
      <p:grpSpPr>
        <a:xfrm>
          <a:off x="0" y="0"/>
          <a:ext cx="0" cy="0"/>
          <a:chOff x="0" y="0"/>
          <a:chExt cx="0" cy="0"/>
        </a:xfrm>
      </p:grpSpPr>
      <p:sp>
        <p:nvSpPr>
          <p:cNvPr id="401" name="Google Shape;401;p4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402" name="Google Shape;402;p4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7" name="Shape 407"/>
        <p:cNvGrpSpPr/>
        <p:nvPr/>
      </p:nvGrpSpPr>
      <p:grpSpPr>
        <a:xfrm>
          <a:off x="0" y="0"/>
          <a:ext cx="0" cy="0"/>
          <a:chOff x="0" y="0"/>
          <a:chExt cx="0" cy="0"/>
        </a:xfrm>
      </p:grpSpPr>
      <p:sp>
        <p:nvSpPr>
          <p:cNvPr id="408" name="Google Shape;408;p4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409" name="Google Shape;409;p4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4" name="Shape 414"/>
        <p:cNvGrpSpPr/>
        <p:nvPr/>
      </p:nvGrpSpPr>
      <p:grpSpPr>
        <a:xfrm>
          <a:off x="0" y="0"/>
          <a:ext cx="0" cy="0"/>
          <a:chOff x="0" y="0"/>
          <a:chExt cx="0" cy="0"/>
        </a:xfrm>
      </p:grpSpPr>
      <p:sp>
        <p:nvSpPr>
          <p:cNvPr id="415" name="Google Shape;415;p4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416" name="Google Shape;416;p4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1" name="Shape 421"/>
        <p:cNvGrpSpPr/>
        <p:nvPr/>
      </p:nvGrpSpPr>
      <p:grpSpPr>
        <a:xfrm>
          <a:off x="0" y="0"/>
          <a:ext cx="0" cy="0"/>
          <a:chOff x="0" y="0"/>
          <a:chExt cx="0" cy="0"/>
        </a:xfrm>
      </p:grpSpPr>
      <p:sp>
        <p:nvSpPr>
          <p:cNvPr id="422" name="Google Shape;422;p4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423" name="Google Shape;423;p4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8" name="Shape 428"/>
        <p:cNvGrpSpPr/>
        <p:nvPr/>
      </p:nvGrpSpPr>
      <p:grpSpPr>
        <a:xfrm>
          <a:off x="0" y="0"/>
          <a:ext cx="0" cy="0"/>
          <a:chOff x="0" y="0"/>
          <a:chExt cx="0" cy="0"/>
        </a:xfrm>
      </p:grpSpPr>
      <p:sp>
        <p:nvSpPr>
          <p:cNvPr id="429" name="Google Shape;429;p4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430" name="Google Shape;430;p4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5" name="Shape 435"/>
        <p:cNvGrpSpPr/>
        <p:nvPr/>
      </p:nvGrpSpPr>
      <p:grpSpPr>
        <a:xfrm>
          <a:off x="0" y="0"/>
          <a:ext cx="0" cy="0"/>
          <a:chOff x="0" y="0"/>
          <a:chExt cx="0" cy="0"/>
        </a:xfrm>
      </p:grpSpPr>
      <p:sp>
        <p:nvSpPr>
          <p:cNvPr id="436" name="Google Shape;436;p4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437" name="Google Shape;437;p4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2" name="Shape 442"/>
        <p:cNvGrpSpPr/>
        <p:nvPr/>
      </p:nvGrpSpPr>
      <p:grpSpPr>
        <a:xfrm>
          <a:off x="0" y="0"/>
          <a:ext cx="0" cy="0"/>
          <a:chOff x="0" y="0"/>
          <a:chExt cx="0" cy="0"/>
        </a:xfrm>
      </p:grpSpPr>
      <p:sp>
        <p:nvSpPr>
          <p:cNvPr id="443" name="Google Shape;443;p4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444" name="Google Shape;444;p4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9" name="Shape 449"/>
        <p:cNvGrpSpPr/>
        <p:nvPr/>
      </p:nvGrpSpPr>
      <p:grpSpPr>
        <a:xfrm>
          <a:off x="0" y="0"/>
          <a:ext cx="0" cy="0"/>
          <a:chOff x="0" y="0"/>
          <a:chExt cx="0" cy="0"/>
        </a:xfrm>
      </p:grpSpPr>
      <p:sp>
        <p:nvSpPr>
          <p:cNvPr id="450" name="Google Shape;450;p4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451" name="Google Shape;451;p4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6" name="Shape 456"/>
        <p:cNvGrpSpPr/>
        <p:nvPr/>
      </p:nvGrpSpPr>
      <p:grpSpPr>
        <a:xfrm>
          <a:off x="0" y="0"/>
          <a:ext cx="0" cy="0"/>
          <a:chOff x="0" y="0"/>
          <a:chExt cx="0" cy="0"/>
        </a:xfrm>
      </p:grpSpPr>
      <p:sp>
        <p:nvSpPr>
          <p:cNvPr id="457" name="Google Shape;457;p4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458" name="Google Shape;458;p4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2" name="Shape 462"/>
        <p:cNvGrpSpPr/>
        <p:nvPr/>
      </p:nvGrpSpPr>
      <p:grpSpPr>
        <a:xfrm>
          <a:off x="0" y="0"/>
          <a:ext cx="0" cy="0"/>
          <a:chOff x="0" y="0"/>
          <a:chExt cx="0" cy="0"/>
        </a:xfrm>
      </p:grpSpPr>
      <p:sp>
        <p:nvSpPr>
          <p:cNvPr id="463" name="Google Shape;463;p4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464" name="Google Shape;464;p4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108" name="Google Shape;108;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8" name="Shape 468"/>
        <p:cNvGrpSpPr/>
        <p:nvPr/>
      </p:nvGrpSpPr>
      <p:grpSpPr>
        <a:xfrm>
          <a:off x="0" y="0"/>
          <a:ext cx="0" cy="0"/>
          <a:chOff x="0" y="0"/>
          <a:chExt cx="0" cy="0"/>
        </a:xfrm>
      </p:grpSpPr>
      <p:sp>
        <p:nvSpPr>
          <p:cNvPr id="469" name="Google Shape;469;p5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470" name="Google Shape;470;p5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115" name="Google Shape;115;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24" name="Google Shape;124;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5" name="Google Shape;125;p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ar-IQ"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p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132" name="Google Shape;132;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p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139" name="Google Shape;139;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blipFill>
          <a:blip r:embed="rId2">
            <a:alphaModFix/>
          </a:blip>
          <a:stretch>
            <a:fillRect/>
          </a:stretch>
        </a:blipFill>
      </p:bgPr>
    </p:bg>
    <p:spTree>
      <p:nvGrpSpPr>
        <p:cNvPr id="14" name="Shape 14"/>
        <p:cNvGrpSpPr/>
        <p:nvPr/>
      </p:nvGrpSpPr>
      <p:grpSpPr>
        <a:xfrm>
          <a:off x="0" y="0"/>
          <a:ext cx="0" cy="0"/>
          <a:chOff x="0" y="0"/>
          <a:chExt cx="0" cy="0"/>
        </a:xfrm>
      </p:grpSpPr>
      <p:sp>
        <p:nvSpPr>
          <p:cNvPr id="15" name="Google Shape;15;p52"/>
          <p:cNvSpPr txBox="1"/>
          <p:nvPr>
            <p:ph type="ctrTitle"/>
          </p:nvPr>
        </p:nvSpPr>
        <p:spPr>
          <a:xfrm>
            <a:off x="727362" y="360219"/>
            <a:ext cx="6435437" cy="1475364"/>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SzPts val="1400"/>
              <a:buNone/>
              <a:defRPr b="1" sz="4000"/>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16" name="Google Shape;16;p52"/>
          <p:cNvSpPr txBox="1"/>
          <p:nvPr>
            <p:ph idx="1" type="subTitle"/>
          </p:nvPr>
        </p:nvSpPr>
        <p:spPr>
          <a:xfrm>
            <a:off x="727362" y="1884074"/>
            <a:ext cx="6435437" cy="568181"/>
          </a:xfrm>
          <a:prstGeom prst="rect">
            <a:avLst/>
          </a:prstGeom>
          <a:noFill/>
          <a:ln>
            <a:noFill/>
          </a:ln>
        </p:spPr>
        <p:txBody>
          <a:bodyPr anchorCtr="0" anchor="t" bIns="45700" lIns="91425" spcFirstLastPara="1" rIns="91425" wrap="square" tIns="45700">
            <a:noAutofit/>
          </a:bodyPr>
          <a:lstStyle>
            <a:lvl1pPr lvl="0" algn="l">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_Blank">
  <p:cSld name="Content_Blank">
    <p:spTree>
      <p:nvGrpSpPr>
        <p:cNvPr id="51" name="Shape 51"/>
        <p:cNvGrpSpPr/>
        <p:nvPr/>
      </p:nvGrpSpPr>
      <p:grpSpPr>
        <a:xfrm>
          <a:off x="0" y="0"/>
          <a:ext cx="0" cy="0"/>
          <a:chOff x="0" y="0"/>
          <a:chExt cx="0" cy="0"/>
        </a:xfrm>
      </p:grpSpPr>
      <p:sp>
        <p:nvSpPr>
          <p:cNvPr id="52" name="Google Shape;52;p61"/>
          <p:cNvSpPr txBox="1"/>
          <p:nvPr>
            <p:ph idx="12" type="sldNum"/>
          </p:nvPr>
        </p:nvSpPr>
        <p:spPr>
          <a:xfrm>
            <a:off x="11645900" y="6497638"/>
            <a:ext cx="388938" cy="360362"/>
          </a:xfrm>
          <a:prstGeom prst="rect">
            <a:avLst/>
          </a:prstGeom>
          <a:solidFill>
            <a:schemeClr val="dk2"/>
          </a:solidFill>
          <a:ln>
            <a:noFill/>
          </a:ln>
        </p:spPr>
        <p:txBody>
          <a:bodyPr anchorCtr="0" anchor="t" bIns="45700" lIns="91425" spcFirstLastPara="1" rIns="91425" wrap="square" tIns="45700">
            <a:noAutofit/>
          </a:bodyPr>
          <a:lstStyle>
            <a:lvl1pPr indent="0" lvl="0" marL="0" algn="ctr">
              <a:spcBef>
                <a:spcPts val="0"/>
              </a:spcBef>
              <a:spcAft>
                <a:spcPts val="0"/>
              </a:spcAft>
              <a:buNone/>
              <a:defRPr b="0" i="0" sz="900" u="none" cap="none" strike="noStrike">
                <a:solidFill>
                  <a:schemeClr val="lt1"/>
                </a:solidFill>
                <a:latin typeface="Arial"/>
                <a:ea typeface="Arial"/>
                <a:cs typeface="Arial"/>
                <a:sym typeface="Arial"/>
              </a:defRPr>
            </a:lvl1pPr>
            <a:lvl2pPr indent="0" lvl="1" marL="0" algn="ctr">
              <a:spcBef>
                <a:spcPts val="0"/>
              </a:spcBef>
              <a:spcAft>
                <a:spcPts val="0"/>
              </a:spcAft>
              <a:buNone/>
              <a:defRPr b="0" i="0" sz="900" u="none" cap="none" strike="noStrike">
                <a:solidFill>
                  <a:schemeClr val="lt1"/>
                </a:solidFill>
                <a:latin typeface="Arial"/>
                <a:ea typeface="Arial"/>
                <a:cs typeface="Arial"/>
                <a:sym typeface="Arial"/>
              </a:defRPr>
            </a:lvl2pPr>
            <a:lvl3pPr indent="0" lvl="2" marL="0" algn="ctr">
              <a:spcBef>
                <a:spcPts val="0"/>
              </a:spcBef>
              <a:spcAft>
                <a:spcPts val="0"/>
              </a:spcAft>
              <a:buNone/>
              <a:defRPr b="0" i="0" sz="900" u="none" cap="none" strike="noStrike">
                <a:solidFill>
                  <a:schemeClr val="lt1"/>
                </a:solidFill>
                <a:latin typeface="Arial"/>
                <a:ea typeface="Arial"/>
                <a:cs typeface="Arial"/>
                <a:sym typeface="Arial"/>
              </a:defRPr>
            </a:lvl3pPr>
            <a:lvl4pPr indent="0" lvl="3" marL="0" algn="ctr">
              <a:spcBef>
                <a:spcPts val="0"/>
              </a:spcBef>
              <a:spcAft>
                <a:spcPts val="0"/>
              </a:spcAft>
              <a:buNone/>
              <a:defRPr b="0" i="0" sz="900" u="none" cap="none" strike="noStrike">
                <a:solidFill>
                  <a:schemeClr val="lt1"/>
                </a:solidFill>
                <a:latin typeface="Arial"/>
                <a:ea typeface="Arial"/>
                <a:cs typeface="Arial"/>
                <a:sym typeface="Arial"/>
              </a:defRPr>
            </a:lvl4pPr>
            <a:lvl5pPr indent="0" lvl="4" marL="0" algn="ctr">
              <a:spcBef>
                <a:spcPts val="0"/>
              </a:spcBef>
              <a:spcAft>
                <a:spcPts val="0"/>
              </a:spcAft>
              <a:buNone/>
              <a:defRPr b="0" i="0" sz="900" u="none" cap="none" strike="noStrike">
                <a:solidFill>
                  <a:schemeClr val="lt1"/>
                </a:solidFill>
                <a:latin typeface="Arial"/>
                <a:ea typeface="Arial"/>
                <a:cs typeface="Arial"/>
                <a:sym typeface="Arial"/>
              </a:defRPr>
            </a:lvl5pPr>
            <a:lvl6pPr indent="0" lvl="5" marL="0" algn="ctr">
              <a:spcBef>
                <a:spcPts val="0"/>
              </a:spcBef>
              <a:spcAft>
                <a:spcPts val="0"/>
              </a:spcAft>
              <a:buNone/>
              <a:defRPr b="0" i="0" sz="900" u="none" cap="none" strike="noStrike">
                <a:solidFill>
                  <a:schemeClr val="lt1"/>
                </a:solidFill>
                <a:latin typeface="Arial"/>
                <a:ea typeface="Arial"/>
                <a:cs typeface="Arial"/>
                <a:sym typeface="Arial"/>
              </a:defRPr>
            </a:lvl6pPr>
            <a:lvl7pPr indent="0" lvl="6" marL="0" algn="ctr">
              <a:spcBef>
                <a:spcPts val="0"/>
              </a:spcBef>
              <a:spcAft>
                <a:spcPts val="0"/>
              </a:spcAft>
              <a:buNone/>
              <a:defRPr b="0" i="0" sz="900" u="none" cap="none" strike="noStrike">
                <a:solidFill>
                  <a:schemeClr val="lt1"/>
                </a:solidFill>
                <a:latin typeface="Arial"/>
                <a:ea typeface="Arial"/>
                <a:cs typeface="Arial"/>
                <a:sym typeface="Arial"/>
              </a:defRPr>
            </a:lvl7pPr>
            <a:lvl8pPr indent="0" lvl="7" marL="0" algn="ctr">
              <a:spcBef>
                <a:spcPts val="0"/>
              </a:spcBef>
              <a:spcAft>
                <a:spcPts val="0"/>
              </a:spcAft>
              <a:buNone/>
              <a:defRPr b="0" i="0" sz="900" u="none" cap="none" strike="noStrike">
                <a:solidFill>
                  <a:schemeClr val="lt1"/>
                </a:solidFill>
                <a:latin typeface="Arial"/>
                <a:ea typeface="Arial"/>
                <a:cs typeface="Arial"/>
                <a:sym typeface="Arial"/>
              </a:defRPr>
            </a:lvl8pPr>
            <a:lvl9pPr indent="0" lvl="8" marL="0" algn="ctr">
              <a:spcBef>
                <a:spcPts val="0"/>
              </a:spcBef>
              <a:spcAft>
                <a:spcPts val="0"/>
              </a:spcAft>
              <a:buNone/>
              <a:defRPr b="0" i="0" sz="900" u="none" cap="none" strike="noStrike">
                <a:solidFill>
                  <a:schemeClr val="lt1"/>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ar-IQ"/>
              <a:t>‹#›</a:t>
            </a:fld>
            <a:endParaRPr/>
          </a:p>
        </p:txBody>
      </p:sp>
      <p:sp>
        <p:nvSpPr>
          <p:cNvPr id="53" name="Google Shape;53;p61"/>
          <p:cNvSpPr txBox="1"/>
          <p:nvPr>
            <p:ph idx="11" type="ftr"/>
          </p:nvPr>
        </p:nvSpPr>
        <p:spPr>
          <a:xfrm>
            <a:off x="450850" y="6438900"/>
            <a:ext cx="7702550" cy="28257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 Circle Pictures">
  <p:cSld name="Content + Circle Pictures">
    <p:bg>
      <p:bgPr>
        <a:blipFill>
          <a:blip r:embed="rId2">
            <a:alphaModFix/>
          </a:blip>
          <a:stretch>
            <a:fillRect/>
          </a:stretch>
        </a:blipFill>
      </p:bgPr>
    </p:bg>
    <p:spTree>
      <p:nvGrpSpPr>
        <p:cNvPr id="54" name="Shape 54"/>
        <p:cNvGrpSpPr/>
        <p:nvPr/>
      </p:nvGrpSpPr>
      <p:grpSpPr>
        <a:xfrm>
          <a:off x="0" y="0"/>
          <a:ext cx="0" cy="0"/>
          <a:chOff x="0" y="0"/>
          <a:chExt cx="0" cy="0"/>
        </a:xfrm>
      </p:grpSpPr>
      <p:cxnSp>
        <p:nvCxnSpPr>
          <p:cNvPr id="55" name="Google Shape;55;p62"/>
          <p:cNvCxnSpPr/>
          <p:nvPr/>
        </p:nvCxnSpPr>
        <p:spPr>
          <a:xfrm>
            <a:off x="3349625" y="4014788"/>
            <a:ext cx="0" cy="1187450"/>
          </a:xfrm>
          <a:prstGeom prst="straightConnector1">
            <a:avLst/>
          </a:prstGeom>
          <a:noFill/>
          <a:ln cap="flat" cmpd="sng" w="9525">
            <a:solidFill>
              <a:schemeClr val="dk1"/>
            </a:solidFill>
            <a:prstDash val="solid"/>
            <a:round/>
            <a:headEnd len="med" w="med" type="none"/>
            <a:tailEnd len="med" w="med" type="none"/>
          </a:ln>
        </p:spPr>
      </p:cxnSp>
      <p:cxnSp>
        <p:nvCxnSpPr>
          <p:cNvPr id="56" name="Google Shape;56;p62"/>
          <p:cNvCxnSpPr/>
          <p:nvPr/>
        </p:nvCxnSpPr>
        <p:spPr>
          <a:xfrm>
            <a:off x="5970588" y="4014788"/>
            <a:ext cx="0" cy="1187450"/>
          </a:xfrm>
          <a:prstGeom prst="straightConnector1">
            <a:avLst/>
          </a:prstGeom>
          <a:noFill/>
          <a:ln cap="flat" cmpd="sng" w="9525">
            <a:solidFill>
              <a:schemeClr val="dk1"/>
            </a:solidFill>
            <a:prstDash val="solid"/>
            <a:round/>
            <a:headEnd len="med" w="med" type="none"/>
            <a:tailEnd len="med" w="med" type="none"/>
          </a:ln>
        </p:spPr>
      </p:cxnSp>
      <p:cxnSp>
        <p:nvCxnSpPr>
          <p:cNvPr id="57" name="Google Shape;57;p62"/>
          <p:cNvCxnSpPr/>
          <p:nvPr/>
        </p:nvCxnSpPr>
        <p:spPr>
          <a:xfrm>
            <a:off x="8591550" y="4014788"/>
            <a:ext cx="0" cy="1187450"/>
          </a:xfrm>
          <a:prstGeom prst="straightConnector1">
            <a:avLst/>
          </a:prstGeom>
          <a:noFill/>
          <a:ln cap="flat" cmpd="sng" w="9525">
            <a:solidFill>
              <a:schemeClr val="dk1"/>
            </a:solidFill>
            <a:prstDash val="solid"/>
            <a:round/>
            <a:headEnd len="med" w="med" type="none"/>
            <a:tailEnd len="med" w="med" type="none"/>
          </a:ln>
        </p:spPr>
      </p:cxnSp>
      <p:sp>
        <p:nvSpPr>
          <p:cNvPr id="58" name="Google Shape;58;p62"/>
          <p:cNvSpPr/>
          <p:nvPr>
            <p:ph idx="2" type="pic"/>
          </p:nvPr>
        </p:nvSpPr>
        <p:spPr>
          <a:xfrm>
            <a:off x="969963" y="1566304"/>
            <a:ext cx="2138669" cy="2138669"/>
          </a:xfrm>
          <a:prstGeom prst="ellipse">
            <a:avLst/>
          </a:prstGeom>
          <a:solidFill>
            <a:schemeClr val="lt2"/>
          </a:solidFill>
          <a:ln>
            <a:noFill/>
          </a:ln>
        </p:spPr>
      </p:sp>
      <p:sp>
        <p:nvSpPr>
          <p:cNvPr id="59" name="Google Shape;59;p62"/>
          <p:cNvSpPr/>
          <p:nvPr>
            <p:ph idx="3" type="pic"/>
          </p:nvPr>
        </p:nvSpPr>
        <p:spPr>
          <a:xfrm>
            <a:off x="3581400" y="1566303"/>
            <a:ext cx="2138669" cy="2138669"/>
          </a:xfrm>
          <a:prstGeom prst="ellipse">
            <a:avLst/>
          </a:prstGeom>
          <a:solidFill>
            <a:schemeClr val="lt2"/>
          </a:solidFill>
          <a:ln>
            <a:noFill/>
          </a:ln>
        </p:spPr>
      </p:sp>
      <p:sp>
        <p:nvSpPr>
          <p:cNvPr id="60" name="Google Shape;60;p62"/>
          <p:cNvSpPr/>
          <p:nvPr>
            <p:ph idx="4" type="pic"/>
          </p:nvPr>
        </p:nvSpPr>
        <p:spPr>
          <a:xfrm>
            <a:off x="6192837" y="1566302"/>
            <a:ext cx="2138669" cy="2138669"/>
          </a:xfrm>
          <a:prstGeom prst="ellipse">
            <a:avLst/>
          </a:prstGeom>
          <a:solidFill>
            <a:schemeClr val="lt2"/>
          </a:solidFill>
          <a:ln>
            <a:noFill/>
          </a:ln>
        </p:spPr>
      </p:sp>
      <p:sp>
        <p:nvSpPr>
          <p:cNvPr id="61" name="Google Shape;61;p62"/>
          <p:cNvSpPr/>
          <p:nvPr>
            <p:ph idx="5" type="pic"/>
          </p:nvPr>
        </p:nvSpPr>
        <p:spPr>
          <a:xfrm>
            <a:off x="8804274" y="1566301"/>
            <a:ext cx="2138669" cy="2138669"/>
          </a:xfrm>
          <a:prstGeom prst="ellipse">
            <a:avLst/>
          </a:prstGeom>
          <a:solidFill>
            <a:schemeClr val="lt2"/>
          </a:solidFill>
          <a:ln>
            <a:noFill/>
          </a:ln>
        </p:spPr>
      </p:sp>
      <p:sp>
        <p:nvSpPr>
          <p:cNvPr id="62" name="Google Shape;62;p62"/>
          <p:cNvSpPr txBox="1"/>
          <p:nvPr>
            <p:ph idx="1" type="body"/>
          </p:nvPr>
        </p:nvSpPr>
        <p:spPr>
          <a:xfrm>
            <a:off x="997897" y="3983463"/>
            <a:ext cx="2082800" cy="1249363"/>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chemeClr val="dk1"/>
              </a:buClr>
              <a:buSzPts val="1800"/>
              <a:buNone/>
              <a:defRPr sz="1800"/>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3" name="Google Shape;63;p62"/>
          <p:cNvSpPr txBox="1"/>
          <p:nvPr>
            <p:ph idx="6" type="body"/>
          </p:nvPr>
        </p:nvSpPr>
        <p:spPr>
          <a:xfrm>
            <a:off x="3618645" y="3983463"/>
            <a:ext cx="2082800" cy="1249363"/>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chemeClr val="dk1"/>
              </a:buClr>
              <a:buSzPts val="1600"/>
              <a:buNone/>
              <a:defRPr sz="1600"/>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4" name="Google Shape;64;p62"/>
          <p:cNvSpPr txBox="1"/>
          <p:nvPr>
            <p:ph idx="7" type="body"/>
          </p:nvPr>
        </p:nvSpPr>
        <p:spPr>
          <a:xfrm>
            <a:off x="6239393" y="3983463"/>
            <a:ext cx="2082800" cy="1249363"/>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chemeClr val="dk1"/>
              </a:buClr>
              <a:buSzPts val="1600"/>
              <a:buNone/>
              <a:defRPr sz="1600"/>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5" name="Google Shape;65;p62"/>
          <p:cNvSpPr txBox="1"/>
          <p:nvPr>
            <p:ph idx="8" type="body"/>
          </p:nvPr>
        </p:nvSpPr>
        <p:spPr>
          <a:xfrm>
            <a:off x="8860143" y="3983463"/>
            <a:ext cx="2082800" cy="1249363"/>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chemeClr val="dk1"/>
              </a:buClr>
              <a:buSzPts val="1600"/>
              <a:buNone/>
              <a:defRPr sz="1600"/>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6" name="Google Shape;66;p62"/>
          <p:cNvSpPr txBox="1"/>
          <p:nvPr>
            <p:ph idx="12" type="sldNum"/>
          </p:nvPr>
        </p:nvSpPr>
        <p:spPr>
          <a:xfrm>
            <a:off x="11645900" y="6497638"/>
            <a:ext cx="388938" cy="360362"/>
          </a:xfrm>
          <a:prstGeom prst="rect">
            <a:avLst/>
          </a:prstGeom>
          <a:solidFill>
            <a:schemeClr val="dk2"/>
          </a:solidFill>
          <a:ln>
            <a:noFill/>
          </a:ln>
        </p:spPr>
        <p:txBody>
          <a:bodyPr anchorCtr="0" anchor="t" bIns="45700" lIns="91425" spcFirstLastPara="1" rIns="91425" wrap="square" tIns="45700">
            <a:noAutofit/>
          </a:bodyPr>
          <a:lstStyle>
            <a:lvl1pPr indent="0" lvl="0" marL="0" algn="ctr">
              <a:spcBef>
                <a:spcPts val="0"/>
              </a:spcBef>
              <a:spcAft>
                <a:spcPts val="0"/>
              </a:spcAft>
              <a:buNone/>
              <a:defRPr b="0" i="0" sz="900" u="none" cap="none" strike="noStrike">
                <a:solidFill>
                  <a:schemeClr val="lt1"/>
                </a:solidFill>
                <a:latin typeface="Arial"/>
                <a:ea typeface="Arial"/>
                <a:cs typeface="Arial"/>
                <a:sym typeface="Arial"/>
              </a:defRPr>
            </a:lvl1pPr>
            <a:lvl2pPr indent="0" lvl="1" marL="0" algn="ctr">
              <a:spcBef>
                <a:spcPts val="0"/>
              </a:spcBef>
              <a:spcAft>
                <a:spcPts val="0"/>
              </a:spcAft>
              <a:buNone/>
              <a:defRPr b="0" i="0" sz="900" u="none" cap="none" strike="noStrike">
                <a:solidFill>
                  <a:schemeClr val="lt1"/>
                </a:solidFill>
                <a:latin typeface="Arial"/>
                <a:ea typeface="Arial"/>
                <a:cs typeface="Arial"/>
                <a:sym typeface="Arial"/>
              </a:defRPr>
            </a:lvl2pPr>
            <a:lvl3pPr indent="0" lvl="2" marL="0" algn="ctr">
              <a:spcBef>
                <a:spcPts val="0"/>
              </a:spcBef>
              <a:spcAft>
                <a:spcPts val="0"/>
              </a:spcAft>
              <a:buNone/>
              <a:defRPr b="0" i="0" sz="900" u="none" cap="none" strike="noStrike">
                <a:solidFill>
                  <a:schemeClr val="lt1"/>
                </a:solidFill>
                <a:latin typeface="Arial"/>
                <a:ea typeface="Arial"/>
                <a:cs typeface="Arial"/>
                <a:sym typeface="Arial"/>
              </a:defRPr>
            </a:lvl3pPr>
            <a:lvl4pPr indent="0" lvl="3" marL="0" algn="ctr">
              <a:spcBef>
                <a:spcPts val="0"/>
              </a:spcBef>
              <a:spcAft>
                <a:spcPts val="0"/>
              </a:spcAft>
              <a:buNone/>
              <a:defRPr b="0" i="0" sz="900" u="none" cap="none" strike="noStrike">
                <a:solidFill>
                  <a:schemeClr val="lt1"/>
                </a:solidFill>
                <a:latin typeface="Arial"/>
                <a:ea typeface="Arial"/>
                <a:cs typeface="Arial"/>
                <a:sym typeface="Arial"/>
              </a:defRPr>
            </a:lvl4pPr>
            <a:lvl5pPr indent="0" lvl="4" marL="0" algn="ctr">
              <a:spcBef>
                <a:spcPts val="0"/>
              </a:spcBef>
              <a:spcAft>
                <a:spcPts val="0"/>
              </a:spcAft>
              <a:buNone/>
              <a:defRPr b="0" i="0" sz="900" u="none" cap="none" strike="noStrike">
                <a:solidFill>
                  <a:schemeClr val="lt1"/>
                </a:solidFill>
                <a:latin typeface="Arial"/>
                <a:ea typeface="Arial"/>
                <a:cs typeface="Arial"/>
                <a:sym typeface="Arial"/>
              </a:defRPr>
            </a:lvl5pPr>
            <a:lvl6pPr indent="0" lvl="5" marL="0" algn="ctr">
              <a:spcBef>
                <a:spcPts val="0"/>
              </a:spcBef>
              <a:spcAft>
                <a:spcPts val="0"/>
              </a:spcAft>
              <a:buNone/>
              <a:defRPr b="0" i="0" sz="900" u="none" cap="none" strike="noStrike">
                <a:solidFill>
                  <a:schemeClr val="lt1"/>
                </a:solidFill>
                <a:latin typeface="Arial"/>
                <a:ea typeface="Arial"/>
                <a:cs typeface="Arial"/>
                <a:sym typeface="Arial"/>
              </a:defRPr>
            </a:lvl6pPr>
            <a:lvl7pPr indent="0" lvl="6" marL="0" algn="ctr">
              <a:spcBef>
                <a:spcPts val="0"/>
              </a:spcBef>
              <a:spcAft>
                <a:spcPts val="0"/>
              </a:spcAft>
              <a:buNone/>
              <a:defRPr b="0" i="0" sz="900" u="none" cap="none" strike="noStrike">
                <a:solidFill>
                  <a:schemeClr val="lt1"/>
                </a:solidFill>
                <a:latin typeface="Arial"/>
                <a:ea typeface="Arial"/>
                <a:cs typeface="Arial"/>
                <a:sym typeface="Arial"/>
              </a:defRPr>
            </a:lvl7pPr>
            <a:lvl8pPr indent="0" lvl="7" marL="0" algn="ctr">
              <a:spcBef>
                <a:spcPts val="0"/>
              </a:spcBef>
              <a:spcAft>
                <a:spcPts val="0"/>
              </a:spcAft>
              <a:buNone/>
              <a:defRPr b="0" i="0" sz="900" u="none" cap="none" strike="noStrike">
                <a:solidFill>
                  <a:schemeClr val="lt1"/>
                </a:solidFill>
                <a:latin typeface="Arial"/>
                <a:ea typeface="Arial"/>
                <a:cs typeface="Arial"/>
                <a:sym typeface="Arial"/>
              </a:defRPr>
            </a:lvl8pPr>
            <a:lvl9pPr indent="0" lvl="8" marL="0" algn="ctr">
              <a:spcBef>
                <a:spcPts val="0"/>
              </a:spcBef>
              <a:spcAft>
                <a:spcPts val="0"/>
              </a:spcAft>
              <a:buNone/>
              <a:defRPr b="0" i="0" sz="900" u="none" cap="none" strike="noStrike">
                <a:solidFill>
                  <a:schemeClr val="lt1"/>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ar-IQ"/>
              <a:t>‹#›</a:t>
            </a:fld>
            <a:endParaRPr/>
          </a:p>
        </p:txBody>
      </p:sp>
      <p:sp>
        <p:nvSpPr>
          <p:cNvPr id="67" name="Google Shape;67;p62"/>
          <p:cNvSpPr txBox="1"/>
          <p:nvPr>
            <p:ph idx="11" type="ftr"/>
          </p:nvPr>
        </p:nvSpPr>
        <p:spPr>
          <a:xfrm>
            <a:off x="450850" y="6438900"/>
            <a:ext cx="7702550" cy="28257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sz="1000">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 Pictures">
  <p:cSld name="Content + Pictures">
    <p:bg>
      <p:bgPr>
        <a:solidFill>
          <a:srgbClr val="FFFFFF"/>
        </a:solidFill>
      </p:bgPr>
    </p:bg>
    <p:spTree>
      <p:nvGrpSpPr>
        <p:cNvPr id="68" name="Shape 68"/>
        <p:cNvGrpSpPr/>
        <p:nvPr/>
      </p:nvGrpSpPr>
      <p:grpSpPr>
        <a:xfrm>
          <a:off x="0" y="0"/>
          <a:ext cx="0" cy="0"/>
          <a:chOff x="0" y="0"/>
          <a:chExt cx="0" cy="0"/>
        </a:xfrm>
      </p:grpSpPr>
      <p:sp>
        <p:nvSpPr>
          <p:cNvPr id="69" name="Google Shape;69;p63"/>
          <p:cNvSpPr/>
          <p:nvPr>
            <p:ph idx="2" type="pic"/>
          </p:nvPr>
        </p:nvSpPr>
        <p:spPr>
          <a:xfrm>
            <a:off x="970722" y="1855177"/>
            <a:ext cx="3141663" cy="2090737"/>
          </a:xfrm>
          <a:prstGeom prst="rect">
            <a:avLst/>
          </a:prstGeom>
          <a:solidFill>
            <a:schemeClr val="lt2"/>
          </a:solidFill>
          <a:ln>
            <a:noFill/>
          </a:ln>
        </p:spPr>
      </p:sp>
      <p:sp>
        <p:nvSpPr>
          <p:cNvPr id="70" name="Google Shape;70;p63"/>
          <p:cNvSpPr/>
          <p:nvPr>
            <p:ph idx="3" type="pic"/>
          </p:nvPr>
        </p:nvSpPr>
        <p:spPr>
          <a:xfrm>
            <a:off x="7901451" y="1855178"/>
            <a:ext cx="3141663" cy="2090737"/>
          </a:xfrm>
          <a:prstGeom prst="rect">
            <a:avLst/>
          </a:prstGeom>
          <a:solidFill>
            <a:schemeClr val="lt2"/>
          </a:solidFill>
          <a:ln>
            <a:noFill/>
          </a:ln>
        </p:spPr>
      </p:sp>
      <p:sp>
        <p:nvSpPr>
          <p:cNvPr id="71" name="Google Shape;71;p63"/>
          <p:cNvSpPr/>
          <p:nvPr>
            <p:ph idx="4" type="pic"/>
          </p:nvPr>
        </p:nvSpPr>
        <p:spPr>
          <a:xfrm>
            <a:off x="4436086" y="1855177"/>
            <a:ext cx="3141663" cy="2090737"/>
          </a:xfrm>
          <a:prstGeom prst="rect">
            <a:avLst/>
          </a:prstGeom>
          <a:solidFill>
            <a:schemeClr val="lt2"/>
          </a:solidFill>
          <a:ln>
            <a:noFill/>
          </a:ln>
        </p:spPr>
      </p:sp>
      <p:sp>
        <p:nvSpPr>
          <p:cNvPr id="72" name="Google Shape;72;p63"/>
          <p:cNvSpPr txBox="1"/>
          <p:nvPr>
            <p:ph idx="1" type="body"/>
          </p:nvPr>
        </p:nvSpPr>
        <p:spPr>
          <a:xfrm>
            <a:off x="1206774" y="3609194"/>
            <a:ext cx="2669558" cy="1524235"/>
          </a:xfrm>
          <a:prstGeom prst="rect">
            <a:avLst/>
          </a:prstGeom>
          <a:solidFill>
            <a:schemeClr val="lt1"/>
          </a:solidFill>
          <a:ln>
            <a:noFill/>
          </a:ln>
        </p:spPr>
        <p:txBody>
          <a:bodyPr anchorCtr="0" anchor="t" bIns="45700" lIns="91425" spcFirstLastPara="1" rIns="91425" wrap="square" tIns="90000">
            <a:normAutofit/>
          </a:bodyPr>
          <a:lstStyle>
            <a:lvl1pPr indent="-228600" lvl="0" marL="457200" algn="ctr">
              <a:lnSpc>
                <a:spcPct val="90000"/>
              </a:lnSpc>
              <a:spcBef>
                <a:spcPts val="1000"/>
              </a:spcBef>
              <a:spcAft>
                <a:spcPts val="0"/>
              </a:spcAft>
              <a:buClr>
                <a:schemeClr val="dk1"/>
              </a:buClr>
              <a:buSzPts val="1600"/>
              <a:buNone/>
              <a:defRPr sz="1600"/>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3" name="Google Shape;73;p63"/>
          <p:cNvSpPr txBox="1"/>
          <p:nvPr>
            <p:ph idx="5" type="body"/>
          </p:nvPr>
        </p:nvSpPr>
        <p:spPr>
          <a:xfrm>
            <a:off x="4672139" y="3612454"/>
            <a:ext cx="2669558" cy="1524235"/>
          </a:xfrm>
          <a:prstGeom prst="rect">
            <a:avLst/>
          </a:prstGeom>
          <a:solidFill>
            <a:schemeClr val="lt1"/>
          </a:solidFill>
          <a:ln>
            <a:noFill/>
          </a:ln>
        </p:spPr>
        <p:txBody>
          <a:bodyPr anchorCtr="0" anchor="t" bIns="45700" lIns="91425" spcFirstLastPara="1" rIns="91425" wrap="square" tIns="90000">
            <a:normAutofit/>
          </a:bodyPr>
          <a:lstStyle>
            <a:lvl1pPr indent="-228600" lvl="0" marL="457200" algn="ctr">
              <a:lnSpc>
                <a:spcPct val="90000"/>
              </a:lnSpc>
              <a:spcBef>
                <a:spcPts val="1000"/>
              </a:spcBef>
              <a:spcAft>
                <a:spcPts val="0"/>
              </a:spcAft>
              <a:buClr>
                <a:schemeClr val="dk1"/>
              </a:buClr>
              <a:buSzPts val="1600"/>
              <a:buNone/>
              <a:defRPr sz="1600"/>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4" name="Google Shape;74;p63"/>
          <p:cNvSpPr txBox="1"/>
          <p:nvPr>
            <p:ph idx="6" type="body"/>
          </p:nvPr>
        </p:nvSpPr>
        <p:spPr>
          <a:xfrm>
            <a:off x="8137503" y="3607947"/>
            <a:ext cx="2669558" cy="1524235"/>
          </a:xfrm>
          <a:prstGeom prst="rect">
            <a:avLst/>
          </a:prstGeom>
          <a:solidFill>
            <a:schemeClr val="lt1"/>
          </a:solidFill>
          <a:ln>
            <a:noFill/>
          </a:ln>
        </p:spPr>
        <p:txBody>
          <a:bodyPr anchorCtr="0" anchor="t" bIns="45700" lIns="91425" spcFirstLastPara="1" rIns="91425" wrap="square" tIns="90000">
            <a:normAutofit/>
          </a:bodyPr>
          <a:lstStyle>
            <a:lvl1pPr indent="-228600" lvl="0" marL="457200" algn="ctr">
              <a:lnSpc>
                <a:spcPct val="90000"/>
              </a:lnSpc>
              <a:spcBef>
                <a:spcPts val="1000"/>
              </a:spcBef>
              <a:spcAft>
                <a:spcPts val="0"/>
              </a:spcAft>
              <a:buClr>
                <a:schemeClr val="dk1"/>
              </a:buClr>
              <a:buSzPts val="1600"/>
              <a:buNone/>
              <a:defRPr sz="1600"/>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5" name="Google Shape;75;p63"/>
          <p:cNvSpPr txBox="1"/>
          <p:nvPr>
            <p:ph idx="12" type="sldNum"/>
          </p:nvPr>
        </p:nvSpPr>
        <p:spPr>
          <a:xfrm>
            <a:off x="11645900" y="6497638"/>
            <a:ext cx="388938" cy="360362"/>
          </a:xfrm>
          <a:prstGeom prst="rect">
            <a:avLst/>
          </a:prstGeom>
          <a:solidFill>
            <a:schemeClr val="dk2"/>
          </a:solidFill>
          <a:ln>
            <a:noFill/>
          </a:ln>
        </p:spPr>
        <p:txBody>
          <a:bodyPr anchorCtr="0" anchor="t" bIns="45700" lIns="91425" spcFirstLastPara="1" rIns="91425" wrap="square" tIns="45700">
            <a:noAutofit/>
          </a:bodyPr>
          <a:lstStyle>
            <a:lvl1pPr indent="0" lvl="0" marL="0" algn="ctr">
              <a:spcBef>
                <a:spcPts val="0"/>
              </a:spcBef>
              <a:spcAft>
                <a:spcPts val="0"/>
              </a:spcAft>
              <a:buNone/>
              <a:defRPr b="0" i="0" sz="900" u="none" cap="none" strike="noStrike">
                <a:solidFill>
                  <a:schemeClr val="lt1"/>
                </a:solidFill>
                <a:latin typeface="Arial"/>
                <a:ea typeface="Arial"/>
                <a:cs typeface="Arial"/>
                <a:sym typeface="Arial"/>
              </a:defRPr>
            </a:lvl1pPr>
            <a:lvl2pPr indent="0" lvl="1" marL="0" algn="ctr">
              <a:spcBef>
                <a:spcPts val="0"/>
              </a:spcBef>
              <a:spcAft>
                <a:spcPts val="0"/>
              </a:spcAft>
              <a:buNone/>
              <a:defRPr b="0" i="0" sz="900" u="none" cap="none" strike="noStrike">
                <a:solidFill>
                  <a:schemeClr val="lt1"/>
                </a:solidFill>
                <a:latin typeface="Arial"/>
                <a:ea typeface="Arial"/>
                <a:cs typeface="Arial"/>
                <a:sym typeface="Arial"/>
              </a:defRPr>
            </a:lvl2pPr>
            <a:lvl3pPr indent="0" lvl="2" marL="0" algn="ctr">
              <a:spcBef>
                <a:spcPts val="0"/>
              </a:spcBef>
              <a:spcAft>
                <a:spcPts val="0"/>
              </a:spcAft>
              <a:buNone/>
              <a:defRPr b="0" i="0" sz="900" u="none" cap="none" strike="noStrike">
                <a:solidFill>
                  <a:schemeClr val="lt1"/>
                </a:solidFill>
                <a:latin typeface="Arial"/>
                <a:ea typeface="Arial"/>
                <a:cs typeface="Arial"/>
                <a:sym typeface="Arial"/>
              </a:defRPr>
            </a:lvl3pPr>
            <a:lvl4pPr indent="0" lvl="3" marL="0" algn="ctr">
              <a:spcBef>
                <a:spcPts val="0"/>
              </a:spcBef>
              <a:spcAft>
                <a:spcPts val="0"/>
              </a:spcAft>
              <a:buNone/>
              <a:defRPr b="0" i="0" sz="900" u="none" cap="none" strike="noStrike">
                <a:solidFill>
                  <a:schemeClr val="lt1"/>
                </a:solidFill>
                <a:latin typeface="Arial"/>
                <a:ea typeface="Arial"/>
                <a:cs typeface="Arial"/>
                <a:sym typeface="Arial"/>
              </a:defRPr>
            </a:lvl4pPr>
            <a:lvl5pPr indent="0" lvl="4" marL="0" algn="ctr">
              <a:spcBef>
                <a:spcPts val="0"/>
              </a:spcBef>
              <a:spcAft>
                <a:spcPts val="0"/>
              </a:spcAft>
              <a:buNone/>
              <a:defRPr b="0" i="0" sz="900" u="none" cap="none" strike="noStrike">
                <a:solidFill>
                  <a:schemeClr val="lt1"/>
                </a:solidFill>
                <a:latin typeface="Arial"/>
                <a:ea typeface="Arial"/>
                <a:cs typeface="Arial"/>
                <a:sym typeface="Arial"/>
              </a:defRPr>
            </a:lvl5pPr>
            <a:lvl6pPr indent="0" lvl="5" marL="0" algn="ctr">
              <a:spcBef>
                <a:spcPts val="0"/>
              </a:spcBef>
              <a:spcAft>
                <a:spcPts val="0"/>
              </a:spcAft>
              <a:buNone/>
              <a:defRPr b="0" i="0" sz="900" u="none" cap="none" strike="noStrike">
                <a:solidFill>
                  <a:schemeClr val="lt1"/>
                </a:solidFill>
                <a:latin typeface="Arial"/>
                <a:ea typeface="Arial"/>
                <a:cs typeface="Arial"/>
                <a:sym typeface="Arial"/>
              </a:defRPr>
            </a:lvl6pPr>
            <a:lvl7pPr indent="0" lvl="6" marL="0" algn="ctr">
              <a:spcBef>
                <a:spcPts val="0"/>
              </a:spcBef>
              <a:spcAft>
                <a:spcPts val="0"/>
              </a:spcAft>
              <a:buNone/>
              <a:defRPr b="0" i="0" sz="900" u="none" cap="none" strike="noStrike">
                <a:solidFill>
                  <a:schemeClr val="lt1"/>
                </a:solidFill>
                <a:latin typeface="Arial"/>
                <a:ea typeface="Arial"/>
                <a:cs typeface="Arial"/>
                <a:sym typeface="Arial"/>
              </a:defRPr>
            </a:lvl7pPr>
            <a:lvl8pPr indent="0" lvl="7" marL="0" algn="ctr">
              <a:spcBef>
                <a:spcPts val="0"/>
              </a:spcBef>
              <a:spcAft>
                <a:spcPts val="0"/>
              </a:spcAft>
              <a:buNone/>
              <a:defRPr b="0" i="0" sz="900" u="none" cap="none" strike="noStrike">
                <a:solidFill>
                  <a:schemeClr val="lt1"/>
                </a:solidFill>
                <a:latin typeface="Arial"/>
                <a:ea typeface="Arial"/>
                <a:cs typeface="Arial"/>
                <a:sym typeface="Arial"/>
              </a:defRPr>
            </a:lvl8pPr>
            <a:lvl9pPr indent="0" lvl="8" marL="0" algn="ctr">
              <a:spcBef>
                <a:spcPts val="0"/>
              </a:spcBef>
              <a:spcAft>
                <a:spcPts val="0"/>
              </a:spcAft>
              <a:buNone/>
              <a:defRPr b="0" i="0" sz="900" u="none" cap="none" strike="noStrike">
                <a:solidFill>
                  <a:schemeClr val="lt1"/>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ar-IQ"/>
              <a:t>‹#›</a:t>
            </a:fld>
            <a:endParaRPr/>
          </a:p>
        </p:txBody>
      </p:sp>
      <p:sp>
        <p:nvSpPr>
          <p:cNvPr id="76" name="Google Shape;76;p63"/>
          <p:cNvSpPr txBox="1"/>
          <p:nvPr>
            <p:ph idx="11" type="ftr"/>
          </p:nvPr>
        </p:nvSpPr>
        <p:spPr>
          <a:xfrm>
            <a:off x="450850" y="6438900"/>
            <a:ext cx="7702550" cy="28257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sz="1000">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double column">
  <p:cSld name="Content double column">
    <p:bg>
      <p:bgPr>
        <a:solidFill>
          <a:srgbClr val="FFFFFF"/>
        </a:solidFill>
      </p:bgPr>
    </p:bg>
    <p:spTree>
      <p:nvGrpSpPr>
        <p:cNvPr id="77" name="Shape 77"/>
        <p:cNvGrpSpPr/>
        <p:nvPr/>
      </p:nvGrpSpPr>
      <p:grpSpPr>
        <a:xfrm>
          <a:off x="0" y="0"/>
          <a:ext cx="0" cy="0"/>
          <a:chOff x="0" y="0"/>
          <a:chExt cx="0" cy="0"/>
        </a:xfrm>
      </p:grpSpPr>
      <p:sp>
        <p:nvSpPr>
          <p:cNvPr id="78" name="Google Shape;78;p64"/>
          <p:cNvSpPr txBox="1"/>
          <p:nvPr>
            <p:ph idx="1" type="body"/>
          </p:nvPr>
        </p:nvSpPr>
        <p:spPr>
          <a:xfrm>
            <a:off x="457201" y="2043545"/>
            <a:ext cx="5562599" cy="413341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9" name="Google Shape;79;p64"/>
          <p:cNvSpPr txBox="1"/>
          <p:nvPr>
            <p:ph idx="2" type="body"/>
          </p:nvPr>
        </p:nvSpPr>
        <p:spPr>
          <a:xfrm>
            <a:off x="6172199" y="2043545"/>
            <a:ext cx="5562599" cy="413341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0" name="Google Shape;80;p64"/>
          <p:cNvSpPr txBox="1"/>
          <p:nvPr>
            <p:ph type="title"/>
          </p:nvPr>
        </p:nvSpPr>
        <p:spPr>
          <a:xfrm>
            <a:off x="450272" y="1282556"/>
            <a:ext cx="11284527" cy="574964"/>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SzPts val="1400"/>
              <a:buNone/>
              <a:defRPr b="1" sz="2400">
                <a:solidFill>
                  <a:schemeClr val="dk2"/>
                </a:solidFill>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81" name="Google Shape;81;p64"/>
          <p:cNvSpPr txBox="1"/>
          <p:nvPr>
            <p:ph idx="12" type="sldNum"/>
          </p:nvPr>
        </p:nvSpPr>
        <p:spPr>
          <a:xfrm>
            <a:off x="11645900" y="6497638"/>
            <a:ext cx="388938" cy="360362"/>
          </a:xfrm>
          <a:prstGeom prst="rect">
            <a:avLst/>
          </a:prstGeom>
          <a:solidFill>
            <a:schemeClr val="dk2"/>
          </a:solidFill>
          <a:ln>
            <a:noFill/>
          </a:ln>
        </p:spPr>
        <p:txBody>
          <a:bodyPr anchorCtr="0" anchor="t" bIns="45700" lIns="91425" spcFirstLastPara="1" rIns="91425" wrap="square" tIns="45700">
            <a:noAutofit/>
          </a:bodyPr>
          <a:lstStyle>
            <a:lvl1pPr indent="0" lvl="0" marL="0" algn="ctr">
              <a:spcBef>
                <a:spcPts val="0"/>
              </a:spcBef>
              <a:spcAft>
                <a:spcPts val="0"/>
              </a:spcAft>
              <a:buNone/>
              <a:defRPr b="0" i="0" sz="900" u="none" cap="none" strike="noStrike">
                <a:solidFill>
                  <a:schemeClr val="lt1"/>
                </a:solidFill>
                <a:latin typeface="Arial"/>
                <a:ea typeface="Arial"/>
                <a:cs typeface="Arial"/>
                <a:sym typeface="Arial"/>
              </a:defRPr>
            </a:lvl1pPr>
            <a:lvl2pPr indent="0" lvl="1" marL="0" algn="ctr">
              <a:spcBef>
                <a:spcPts val="0"/>
              </a:spcBef>
              <a:spcAft>
                <a:spcPts val="0"/>
              </a:spcAft>
              <a:buNone/>
              <a:defRPr b="0" i="0" sz="900" u="none" cap="none" strike="noStrike">
                <a:solidFill>
                  <a:schemeClr val="lt1"/>
                </a:solidFill>
                <a:latin typeface="Arial"/>
                <a:ea typeface="Arial"/>
                <a:cs typeface="Arial"/>
                <a:sym typeface="Arial"/>
              </a:defRPr>
            </a:lvl2pPr>
            <a:lvl3pPr indent="0" lvl="2" marL="0" algn="ctr">
              <a:spcBef>
                <a:spcPts val="0"/>
              </a:spcBef>
              <a:spcAft>
                <a:spcPts val="0"/>
              </a:spcAft>
              <a:buNone/>
              <a:defRPr b="0" i="0" sz="900" u="none" cap="none" strike="noStrike">
                <a:solidFill>
                  <a:schemeClr val="lt1"/>
                </a:solidFill>
                <a:latin typeface="Arial"/>
                <a:ea typeface="Arial"/>
                <a:cs typeface="Arial"/>
                <a:sym typeface="Arial"/>
              </a:defRPr>
            </a:lvl3pPr>
            <a:lvl4pPr indent="0" lvl="3" marL="0" algn="ctr">
              <a:spcBef>
                <a:spcPts val="0"/>
              </a:spcBef>
              <a:spcAft>
                <a:spcPts val="0"/>
              </a:spcAft>
              <a:buNone/>
              <a:defRPr b="0" i="0" sz="900" u="none" cap="none" strike="noStrike">
                <a:solidFill>
                  <a:schemeClr val="lt1"/>
                </a:solidFill>
                <a:latin typeface="Arial"/>
                <a:ea typeface="Arial"/>
                <a:cs typeface="Arial"/>
                <a:sym typeface="Arial"/>
              </a:defRPr>
            </a:lvl4pPr>
            <a:lvl5pPr indent="0" lvl="4" marL="0" algn="ctr">
              <a:spcBef>
                <a:spcPts val="0"/>
              </a:spcBef>
              <a:spcAft>
                <a:spcPts val="0"/>
              </a:spcAft>
              <a:buNone/>
              <a:defRPr b="0" i="0" sz="900" u="none" cap="none" strike="noStrike">
                <a:solidFill>
                  <a:schemeClr val="lt1"/>
                </a:solidFill>
                <a:latin typeface="Arial"/>
                <a:ea typeface="Arial"/>
                <a:cs typeface="Arial"/>
                <a:sym typeface="Arial"/>
              </a:defRPr>
            </a:lvl5pPr>
            <a:lvl6pPr indent="0" lvl="5" marL="0" algn="ctr">
              <a:spcBef>
                <a:spcPts val="0"/>
              </a:spcBef>
              <a:spcAft>
                <a:spcPts val="0"/>
              </a:spcAft>
              <a:buNone/>
              <a:defRPr b="0" i="0" sz="900" u="none" cap="none" strike="noStrike">
                <a:solidFill>
                  <a:schemeClr val="lt1"/>
                </a:solidFill>
                <a:latin typeface="Arial"/>
                <a:ea typeface="Arial"/>
                <a:cs typeface="Arial"/>
                <a:sym typeface="Arial"/>
              </a:defRPr>
            </a:lvl6pPr>
            <a:lvl7pPr indent="0" lvl="6" marL="0" algn="ctr">
              <a:spcBef>
                <a:spcPts val="0"/>
              </a:spcBef>
              <a:spcAft>
                <a:spcPts val="0"/>
              </a:spcAft>
              <a:buNone/>
              <a:defRPr b="0" i="0" sz="900" u="none" cap="none" strike="noStrike">
                <a:solidFill>
                  <a:schemeClr val="lt1"/>
                </a:solidFill>
                <a:latin typeface="Arial"/>
                <a:ea typeface="Arial"/>
                <a:cs typeface="Arial"/>
                <a:sym typeface="Arial"/>
              </a:defRPr>
            </a:lvl7pPr>
            <a:lvl8pPr indent="0" lvl="7" marL="0" algn="ctr">
              <a:spcBef>
                <a:spcPts val="0"/>
              </a:spcBef>
              <a:spcAft>
                <a:spcPts val="0"/>
              </a:spcAft>
              <a:buNone/>
              <a:defRPr b="0" i="0" sz="900" u="none" cap="none" strike="noStrike">
                <a:solidFill>
                  <a:schemeClr val="lt1"/>
                </a:solidFill>
                <a:latin typeface="Arial"/>
                <a:ea typeface="Arial"/>
                <a:cs typeface="Arial"/>
                <a:sym typeface="Arial"/>
              </a:defRPr>
            </a:lvl8pPr>
            <a:lvl9pPr indent="0" lvl="8" marL="0" algn="ctr">
              <a:spcBef>
                <a:spcPts val="0"/>
              </a:spcBef>
              <a:spcAft>
                <a:spcPts val="0"/>
              </a:spcAft>
              <a:buNone/>
              <a:defRPr b="0" i="0" sz="900" u="none" cap="none" strike="noStrike">
                <a:solidFill>
                  <a:schemeClr val="lt1"/>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ar-IQ"/>
              <a:t>‹#›</a:t>
            </a:fld>
            <a:endParaRPr/>
          </a:p>
        </p:txBody>
      </p:sp>
      <p:sp>
        <p:nvSpPr>
          <p:cNvPr id="82" name="Google Shape;82;p64"/>
          <p:cNvSpPr txBox="1"/>
          <p:nvPr>
            <p:ph idx="11" type="ftr"/>
          </p:nvPr>
        </p:nvSpPr>
        <p:spPr>
          <a:xfrm>
            <a:off x="450850" y="6438900"/>
            <a:ext cx="7702550" cy="28257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sz="1000">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asr Slide">
  <p:cSld name="Lasr Slide">
    <p:bg>
      <p:bgPr>
        <a:blipFill>
          <a:blip r:embed="rId2">
            <a:alphaModFix/>
          </a:blip>
          <a:stretch>
            <a:fillRect/>
          </a:stretch>
        </a:blipFill>
      </p:bgPr>
    </p:bg>
    <p:spTree>
      <p:nvGrpSpPr>
        <p:cNvPr id="17" name="Shape 17"/>
        <p:cNvGrpSpPr/>
        <p:nvPr/>
      </p:nvGrpSpPr>
      <p:grpSpPr>
        <a:xfrm>
          <a:off x="0" y="0"/>
          <a:ext cx="0" cy="0"/>
          <a:chOff x="0" y="0"/>
          <a:chExt cx="0" cy="0"/>
        </a:xfrm>
      </p:grpSpPr>
      <p:sp>
        <p:nvSpPr>
          <p:cNvPr id="18" name="Google Shape;18;p53"/>
          <p:cNvSpPr txBox="1"/>
          <p:nvPr>
            <p:ph type="ctrTitle"/>
          </p:nvPr>
        </p:nvSpPr>
        <p:spPr>
          <a:xfrm>
            <a:off x="3706086" y="2604655"/>
            <a:ext cx="4918365" cy="1475364"/>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SzPts val="1400"/>
              <a:buNone/>
              <a:defRPr b="1" sz="4000"/>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19" name="Google Shape;19;p53"/>
          <p:cNvSpPr txBox="1"/>
          <p:nvPr>
            <p:ph idx="1" type="subTitle"/>
          </p:nvPr>
        </p:nvSpPr>
        <p:spPr>
          <a:xfrm>
            <a:off x="3706086" y="4128510"/>
            <a:ext cx="4918365" cy="568181"/>
          </a:xfrm>
          <a:prstGeom prst="rect">
            <a:avLst/>
          </a:prstGeom>
          <a:noFill/>
          <a:ln>
            <a:noFill/>
          </a:ln>
        </p:spPr>
        <p:txBody>
          <a:bodyPr anchorCtr="0" anchor="t" bIns="45700" lIns="91425" spcFirstLastPara="1" rIns="91425" wrap="square" tIns="45700">
            <a:noAutofit/>
          </a:bodyPr>
          <a:lstStyle>
            <a:lvl1pPr lvl="0" algn="l">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1.0">
  <p:cSld name="Content #1.0">
    <p:bg>
      <p:bgPr>
        <a:blipFill>
          <a:blip r:embed="rId2">
            <a:alphaModFix/>
          </a:blip>
          <a:stretch>
            <a:fillRect/>
          </a:stretch>
        </a:blipFill>
      </p:bgPr>
    </p:bg>
    <p:spTree>
      <p:nvGrpSpPr>
        <p:cNvPr id="20" name="Shape 20"/>
        <p:cNvGrpSpPr/>
        <p:nvPr/>
      </p:nvGrpSpPr>
      <p:grpSpPr>
        <a:xfrm>
          <a:off x="0" y="0"/>
          <a:ext cx="0" cy="0"/>
          <a:chOff x="0" y="0"/>
          <a:chExt cx="0" cy="0"/>
        </a:xfrm>
      </p:grpSpPr>
      <p:sp>
        <p:nvSpPr>
          <p:cNvPr id="21" name="Google Shape;21;p54"/>
          <p:cNvSpPr txBox="1"/>
          <p:nvPr>
            <p:ph idx="1" type="body"/>
          </p:nvPr>
        </p:nvSpPr>
        <p:spPr>
          <a:xfrm>
            <a:off x="450273" y="2043545"/>
            <a:ext cx="11305309" cy="413341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2" name="Google Shape;22;p54"/>
          <p:cNvSpPr txBox="1"/>
          <p:nvPr>
            <p:ph type="title"/>
          </p:nvPr>
        </p:nvSpPr>
        <p:spPr>
          <a:xfrm>
            <a:off x="450272" y="1282556"/>
            <a:ext cx="11284527" cy="574964"/>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SzPts val="1400"/>
              <a:buNone/>
              <a:defRPr b="1" sz="2400">
                <a:solidFill>
                  <a:schemeClr val="dk2"/>
                </a:solidFill>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23" name="Google Shape;23;p54"/>
          <p:cNvSpPr txBox="1"/>
          <p:nvPr>
            <p:ph idx="11" type="ftr"/>
          </p:nvPr>
        </p:nvSpPr>
        <p:spPr>
          <a:xfrm>
            <a:off x="450850" y="6438900"/>
            <a:ext cx="7702550" cy="28257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sz="1000">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 name="Google Shape;24;p54"/>
          <p:cNvSpPr txBox="1"/>
          <p:nvPr>
            <p:ph idx="12" type="sldNum"/>
          </p:nvPr>
        </p:nvSpPr>
        <p:spPr>
          <a:xfrm>
            <a:off x="11645900" y="6497638"/>
            <a:ext cx="388938" cy="360362"/>
          </a:xfrm>
          <a:prstGeom prst="rect">
            <a:avLst/>
          </a:prstGeom>
          <a:solidFill>
            <a:schemeClr val="dk2"/>
          </a:solidFill>
          <a:ln>
            <a:noFill/>
          </a:ln>
        </p:spPr>
        <p:txBody>
          <a:bodyPr anchorCtr="0" anchor="t" bIns="45700" lIns="91425" spcFirstLastPara="1" rIns="91425" wrap="square" tIns="45700">
            <a:noAutofit/>
          </a:bodyPr>
          <a:lstStyle>
            <a:lvl1pPr indent="0" lvl="0" marL="0" algn="ctr">
              <a:spcBef>
                <a:spcPts val="0"/>
              </a:spcBef>
              <a:spcAft>
                <a:spcPts val="0"/>
              </a:spcAft>
              <a:buNone/>
              <a:defRPr b="0" i="0" sz="900" u="none" cap="none" strike="noStrike">
                <a:solidFill>
                  <a:schemeClr val="lt1"/>
                </a:solidFill>
                <a:latin typeface="Arial"/>
                <a:ea typeface="Arial"/>
                <a:cs typeface="Arial"/>
                <a:sym typeface="Arial"/>
              </a:defRPr>
            </a:lvl1pPr>
            <a:lvl2pPr indent="0" lvl="1" marL="0" algn="ctr">
              <a:spcBef>
                <a:spcPts val="0"/>
              </a:spcBef>
              <a:spcAft>
                <a:spcPts val="0"/>
              </a:spcAft>
              <a:buNone/>
              <a:defRPr b="0" i="0" sz="900" u="none" cap="none" strike="noStrike">
                <a:solidFill>
                  <a:schemeClr val="lt1"/>
                </a:solidFill>
                <a:latin typeface="Arial"/>
                <a:ea typeface="Arial"/>
                <a:cs typeface="Arial"/>
                <a:sym typeface="Arial"/>
              </a:defRPr>
            </a:lvl2pPr>
            <a:lvl3pPr indent="0" lvl="2" marL="0" algn="ctr">
              <a:spcBef>
                <a:spcPts val="0"/>
              </a:spcBef>
              <a:spcAft>
                <a:spcPts val="0"/>
              </a:spcAft>
              <a:buNone/>
              <a:defRPr b="0" i="0" sz="900" u="none" cap="none" strike="noStrike">
                <a:solidFill>
                  <a:schemeClr val="lt1"/>
                </a:solidFill>
                <a:latin typeface="Arial"/>
                <a:ea typeface="Arial"/>
                <a:cs typeface="Arial"/>
                <a:sym typeface="Arial"/>
              </a:defRPr>
            </a:lvl3pPr>
            <a:lvl4pPr indent="0" lvl="3" marL="0" algn="ctr">
              <a:spcBef>
                <a:spcPts val="0"/>
              </a:spcBef>
              <a:spcAft>
                <a:spcPts val="0"/>
              </a:spcAft>
              <a:buNone/>
              <a:defRPr b="0" i="0" sz="900" u="none" cap="none" strike="noStrike">
                <a:solidFill>
                  <a:schemeClr val="lt1"/>
                </a:solidFill>
                <a:latin typeface="Arial"/>
                <a:ea typeface="Arial"/>
                <a:cs typeface="Arial"/>
                <a:sym typeface="Arial"/>
              </a:defRPr>
            </a:lvl4pPr>
            <a:lvl5pPr indent="0" lvl="4" marL="0" algn="ctr">
              <a:spcBef>
                <a:spcPts val="0"/>
              </a:spcBef>
              <a:spcAft>
                <a:spcPts val="0"/>
              </a:spcAft>
              <a:buNone/>
              <a:defRPr b="0" i="0" sz="900" u="none" cap="none" strike="noStrike">
                <a:solidFill>
                  <a:schemeClr val="lt1"/>
                </a:solidFill>
                <a:latin typeface="Arial"/>
                <a:ea typeface="Arial"/>
                <a:cs typeface="Arial"/>
                <a:sym typeface="Arial"/>
              </a:defRPr>
            </a:lvl5pPr>
            <a:lvl6pPr indent="0" lvl="5" marL="0" algn="ctr">
              <a:spcBef>
                <a:spcPts val="0"/>
              </a:spcBef>
              <a:spcAft>
                <a:spcPts val="0"/>
              </a:spcAft>
              <a:buNone/>
              <a:defRPr b="0" i="0" sz="900" u="none" cap="none" strike="noStrike">
                <a:solidFill>
                  <a:schemeClr val="lt1"/>
                </a:solidFill>
                <a:latin typeface="Arial"/>
                <a:ea typeface="Arial"/>
                <a:cs typeface="Arial"/>
                <a:sym typeface="Arial"/>
              </a:defRPr>
            </a:lvl6pPr>
            <a:lvl7pPr indent="0" lvl="6" marL="0" algn="ctr">
              <a:spcBef>
                <a:spcPts val="0"/>
              </a:spcBef>
              <a:spcAft>
                <a:spcPts val="0"/>
              </a:spcAft>
              <a:buNone/>
              <a:defRPr b="0" i="0" sz="900" u="none" cap="none" strike="noStrike">
                <a:solidFill>
                  <a:schemeClr val="lt1"/>
                </a:solidFill>
                <a:latin typeface="Arial"/>
                <a:ea typeface="Arial"/>
                <a:cs typeface="Arial"/>
                <a:sym typeface="Arial"/>
              </a:defRPr>
            </a:lvl7pPr>
            <a:lvl8pPr indent="0" lvl="7" marL="0" algn="ctr">
              <a:spcBef>
                <a:spcPts val="0"/>
              </a:spcBef>
              <a:spcAft>
                <a:spcPts val="0"/>
              </a:spcAft>
              <a:buNone/>
              <a:defRPr b="0" i="0" sz="900" u="none" cap="none" strike="noStrike">
                <a:solidFill>
                  <a:schemeClr val="lt1"/>
                </a:solidFill>
                <a:latin typeface="Arial"/>
                <a:ea typeface="Arial"/>
                <a:cs typeface="Arial"/>
                <a:sym typeface="Arial"/>
              </a:defRPr>
            </a:lvl8pPr>
            <a:lvl9pPr indent="0" lvl="8" marL="0" algn="ctr">
              <a:spcBef>
                <a:spcPts val="0"/>
              </a:spcBef>
              <a:spcAft>
                <a:spcPts val="0"/>
              </a:spcAft>
              <a:buNone/>
              <a:defRPr b="0" i="0" sz="900" u="none" cap="none" strike="noStrike">
                <a:solidFill>
                  <a:schemeClr val="lt1"/>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ar-IQ"/>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hapter Slide #1">
  <p:cSld name="Chapter Slide #1">
    <p:bg>
      <p:bgPr>
        <a:solidFill>
          <a:srgbClr val="FFFFFF"/>
        </a:solidFill>
      </p:bgPr>
    </p:bg>
    <p:spTree>
      <p:nvGrpSpPr>
        <p:cNvPr id="25" name="Shape 25"/>
        <p:cNvGrpSpPr/>
        <p:nvPr/>
      </p:nvGrpSpPr>
      <p:grpSpPr>
        <a:xfrm>
          <a:off x="0" y="0"/>
          <a:ext cx="0" cy="0"/>
          <a:chOff x="0" y="0"/>
          <a:chExt cx="0" cy="0"/>
        </a:xfrm>
      </p:grpSpPr>
      <p:sp>
        <p:nvSpPr>
          <p:cNvPr id="26" name="Google Shape;26;p55"/>
          <p:cNvSpPr txBox="1"/>
          <p:nvPr>
            <p:ph type="ctrTitle"/>
          </p:nvPr>
        </p:nvSpPr>
        <p:spPr>
          <a:xfrm>
            <a:off x="4724398" y="2195947"/>
            <a:ext cx="6435437" cy="1475364"/>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SzPts val="1400"/>
              <a:buNone/>
              <a:defRPr b="1" sz="3600">
                <a:solidFill>
                  <a:schemeClr val="lt1"/>
                </a:solidFill>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27" name="Google Shape;27;p55"/>
          <p:cNvSpPr txBox="1"/>
          <p:nvPr>
            <p:ph idx="1" type="subTitle"/>
          </p:nvPr>
        </p:nvSpPr>
        <p:spPr>
          <a:xfrm>
            <a:off x="4724398" y="3719802"/>
            <a:ext cx="6435437" cy="568181"/>
          </a:xfrm>
          <a:prstGeom prst="rect">
            <a:avLst/>
          </a:prstGeom>
          <a:noFill/>
          <a:ln>
            <a:noFill/>
          </a:ln>
        </p:spPr>
        <p:txBody>
          <a:bodyPr anchorCtr="0" anchor="t" bIns="45700" lIns="91425" spcFirstLastPara="1" rIns="91425" wrap="square" tIns="45700">
            <a:normAutofit/>
          </a:bodyPr>
          <a:lstStyle>
            <a:lvl1pPr lvl="0" algn="l">
              <a:lnSpc>
                <a:spcPct val="90000"/>
              </a:lnSpc>
              <a:spcBef>
                <a:spcPts val="1000"/>
              </a:spcBef>
              <a:spcAft>
                <a:spcPts val="0"/>
              </a:spcAft>
              <a:buClr>
                <a:schemeClr val="lt1"/>
              </a:buClr>
              <a:buSzPts val="2000"/>
              <a:buNone/>
              <a:defRPr sz="2000">
                <a:solidFill>
                  <a:schemeClr val="lt1"/>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hapter Slide #2">
  <p:cSld name="Chapter Slide #2">
    <p:bg>
      <p:bgPr>
        <a:solidFill>
          <a:srgbClr val="FFFFFF"/>
        </a:solidFill>
      </p:bgPr>
    </p:bg>
    <p:spTree>
      <p:nvGrpSpPr>
        <p:cNvPr id="28" name="Shape 28"/>
        <p:cNvGrpSpPr/>
        <p:nvPr/>
      </p:nvGrpSpPr>
      <p:grpSpPr>
        <a:xfrm>
          <a:off x="0" y="0"/>
          <a:ext cx="0" cy="0"/>
          <a:chOff x="0" y="0"/>
          <a:chExt cx="0" cy="0"/>
        </a:xfrm>
      </p:grpSpPr>
      <p:sp>
        <p:nvSpPr>
          <p:cNvPr id="29" name="Google Shape;29;p56"/>
          <p:cNvSpPr txBox="1"/>
          <p:nvPr>
            <p:ph type="ctrTitle"/>
          </p:nvPr>
        </p:nvSpPr>
        <p:spPr>
          <a:xfrm>
            <a:off x="526471" y="2195947"/>
            <a:ext cx="6435437" cy="1475364"/>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SzPts val="1400"/>
              <a:buNone/>
              <a:defRPr b="1" sz="3600">
                <a:solidFill>
                  <a:schemeClr val="lt1"/>
                </a:solidFill>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30" name="Google Shape;30;p56"/>
          <p:cNvSpPr txBox="1"/>
          <p:nvPr>
            <p:ph idx="1" type="subTitle"/>
          </p:nvPr>
        </p:nvSpPr>
        <p:spPr>
          <a:xfrm>
            <a:off x="526471" y="3719802"/>
            <a:ext cx="6435437" cy="568181"/>
          </a:xfrm>
          <a:prstGeom prst="rect">
            <a:avLst/>
          </a:prstGeom>
          <a:noFill/>
          <a:ln>
            <a:noFill/>
          </a:ln>
        </p:spPr>
        <p:txBody>
          <a:bodyPr anchorCtr="0" anchor="t" bIns="45700" lIns="91425" spcFirstLastPara="1" rIns="91425" wrap="square" tIns="45700">
            <a:normAutofit/>
          </a:bodyPr>
          <a:lstStyle>
            <a:lvl1pPr lvl="0" algn="l">
              <a:lnSpc>
                <a:spcPct val="90000"/>
              </a:lnSpc>
              <a:spcBef>
                <a:spcPts val="1000"/>
              </a:spcBef>
              <a:spcAft>
                <a:spcPts val="0"/>
              </a:spcAft>
              <a:buClr>
                <a:schemeClr val="lt1"/>
              </a:buClr>
              <a:buSzPts val="2000"/>
              <a:buNone/>
              <a:defRPr sz="2000">
                <a:solidFill>
                  <a:schemeClr val="lt1"/>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2">
  <p:cSld name="Content #2">
    <p:bg>
      <p:bgPr>
        <a:solidFill>
          <a:srgbClr val="FFFFFF"/>
        </a:solidFill>
      </p:bgPr>
    </p:bg>
    <p:spTree>
      <p:nvGrpSpPr>
        <p:cNvPr id="31" name="Shape 31"/>
        <p:cNvGrpSpPr/>
        <p:nvPr/>
      </p:nvGrpSpPr>
      <p:grpSpPr>
        <a:xfrm>
          <a:off x="0" y="0"/>
          <a:ext cx="0" cy="0"/>
          <a:chOff x="0" y="0"/>
          <a:chExt cx="0" cy="0"/>
        </a:xfrm>
      </p:grpSpPr>
      <p:sp>
        <p:nvSpPr>
          <p:cNvPr id="32" name="Google Shape;32;p57"/>
          <p:cNvSpPr txBox="1"/>
          <p:nvPr>
            <p:ph type="title"/>
          </p:nvPr>
        </p:nvSpPr>
        <p:spPr>
          <a:xfrm>
            <a:off x="450272" y="1282556"/>
            <a:ext cx="11284527" cy="574964"/>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SzPts val="1400"/>
              <a:buNone/>
              <a:defRPr b="1" sz="2400">
                <a:solidFill>
                  <a:schemeClr val="dk2"/>
                </a:solidFill>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33" name="Google Shape;33;p57"/>
          <p:cNvSpPr txBox="1"/>
          <p:nvPr>
            <p:ph idx="1" type="body"/>
          </p:nvPr>
        </p:nvSpPr>
        <p:spPr>
          <a:xfrm>
            <a:off x="450274" y="2057400"/>
            <a:ext cx="4321751"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400"/>
              <a:buNone/>
              <a:defRPr sz="14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34" name="Google Shape;34;p57"/>
          <p:cNvSpPr txBox="1"/>
          <p:nvPr>
            <p:ph idx="12" type="sldNum"/>
          </p:nvPr>
        </p:nvSpPr>
        <p:spPr>
          <a:xfrm>
            <a:off x="11645900" y="6497638"/>
            <a:ext cx="388938" cy="360362"/>
          </a:xfrm>
          <a:prstGeom prst="rect">
            <a:avLst/>
          </a:prstGeom>
          <a:solidFill>
            <a:schemeClr val="dk2"/>
          </a:solidFill>
          <a:ln>
            <a:noFill/>
          </a:ln>
        </p:spPr>
        <p:txBody>
          <a:bodyPr anchorCtr="0" anchor="t" bIns="45700" lIns="91425" spcFirstLastPara="1" rIns="91425" wrap="square" tIns="45700">
            <a:noAutofit/>
          </a:bodyPr>
          <a:lstStyle>
            <a:lvl1pPr indent="0" lvl="0" marL="0" algn="ctr">
              <a:spcBef>
                <a:spcPts val="0"/>
              </a:spcBef>
              <a:spcAft>
                <a:spcPts val="0"/>
              </a:spcAft>
              <a:buNone/>
              <a:defRPr b="0" i="0" sz="900" u="none" cap="none" strike="noStrike">
                <a:solidFill>
                  <a:schemeClr val="lt1"/>
                </a:solidFill>
                <a:latin typeface="Arial"/>
                <a:ea typeface="Arial"/>
                <a:cs typeface="Arial"/>
                <a:sym typeface="Arial"/>
              </a:defRPr>
            </a:lvl1pPr>
            <a:lvl2pPr indent="0" lvl="1" marL="0" algn="ctr">
              <a:spcBef>
                <a:spcPts val="0"/>
              </a:spcBef>
              <a:spcAft>
                <a:spcPts val="0"/>
              </a:spcAft>
              <a:buNone/>
              <a:defRPr b="0" i="0" sz="900" u="none" cap="none" strike="noStrike">
                <a:solidFill>
                  <a:schemeClr val="lt1"/>
                </a:solidFill>
                <a:latin typeface="Arial"/>
                <a:ea typeface="Arial"/>
                <a:cs typeface="Arial"/>
                <a:sym typeface="Arial"/>
              </a:defRPr>
            </a:lvl2pPr>
            <a:lvl3pPr indent="0" lvl="2" marL="0" algn="ctr">
              <a:spcBef>
                <a:spcPts val="0"/>
              </a:spcBef>
              <a:spcAft>
                <a:spcPts val="0"/>
              </a:spcAft>
              <a:buNone/>
              <a:defRPr b="0" i="0" sz="900" u="none" cap="none" strike="noStrike">
                <a:solidFill>
                  <a:schemeClr val="lt1"/>
                </a:solidFill>
                <a:latin typeface="Arial"/>
                <a:ea typeface="Arial"/>
                <a:cs typeface="Arial"/>
                <a:sym typeface="Arial"/>
              </a:defRPr>
            </a:lvl3pPr>
            <a:lvl4pPr indent="0" lvl="3" marL="0" algn="ctr">
              <a:spcBef>
                <a:spcPts val="0"/>
              </a:spcBef>
              <a:spcAft>
                <a:spcPts val="0"/>
              </a:spcAft>
              <a:buNone/>
              <a:defRPr b="0" i="0" sz="900" u="none" cap="none" strike="noStrike">
                <a:solidFill>
                  <a:schemeClr val="lt1"/>
                </a:solidFill>
                <a:latin typeface="Arial"/>
                <a:ea typeface="Arial"/>
                <a:cs typeface="Arial"/>
                <a:sym typeface="Arial"/>
              </a:defRPr>
            </a:lvl4pPr>
            <a:lvl5pPr indent="0" lvl="4" marL="0" algn="ctr">
              <a:spcBef>
                <a:spcPts val="0"/>
              </a:spcBef>
              <a:spcAft>
                <a:spcPts val="0"/>
              </a:spcAft>
              <a:buNone/>
              <a:defRPr b="0" i="0" sz="900" u="none" cap="none" strike="noStrike">
                <a:solidFill>
                  <a:schemeClr val="lt1"/>
                </a:solidFill>
                <a:latin typeface="Arial"/>
                <a:ea typeface="Arial"/>
                <a:cs typeface="Arial"/>
                <a:sym typeface="Arial"/>
              </a:defRPr>
            </a:lvl5pPr>
            <a:lvl6pPr indent="0" lvl="5" marL="0" algn="ctr">
              <a:spcBef>
                <a:spcPts val="0"/>
              </a:spcBef>
              <a:spcAft>
                <a:spcPts val="0"/>
              </a:spcAft>
              <a:buNone/>
              <a:defRPr b="0" i="0" sz="900" u="none" cap="none" strike="noStrike">
                <a:solidFill>
                  <a:schemeClr val="lt1"/>
                </a:solidFill>
                <a:latin typeface="Arial"/>
                <a:ea typeface="Arial"/>
                <a:cs typeface="Arial"/>
                <a:sym typeface="Arial"/>
              </a:defRPr>
            </a:lvl6pPr>
            <a:lvl7pPr indent="0" lvl="6" marL="0" algn="ctr">
              <a:spcBef>
                <a:spcPts val="0"/>
              </a:spcBef>
              <a:spcAft>
                <a:spcPts val="0"/>
              </a:spcAft>
              <a:buNone/>
              <a:defRPr b="0" i="0" sz="900" u="none" cap="none" strike="noStrike">
                <a:solidFill>
                  <a:schemeClr val="lt1"/>
                </a:solidFill>
                <a:latin typeface="Arial"/>
                <a:ea typeface="Arial"/>
                <a:cs typeface="Arial"/>
                <a:sym typeface="Arial"/>
              </a:defRPr>
            </a:lvl7pPr>
            <a:lvl8pPr indent="0" lvl="7" marL="0" algn="ctr">
              <a:spcBef>
                <a:spcPts val="0"/>
              </a:spcBef>
              <a:spcAft>
                <a:spcPts val="0"/>
              </a:spcAft>
              <a:buNone/>
              <a:defRPr b="0" i="0" sz="900" u="none" cap="none" strike="noStrike">
                <a:solidFill>
                  <a:schemeClr val="lt1"/>
                </a:solidFill>
                <a:latin typeface="Arial"/>
                <a:ea typeface="Arial"/>
                <a:cs typeface="Arial"/>
                <a:sym typeface="Arial"/>
              </a:defRPr>
            </a:lvl8pPr>
            <a:lvl9pPr indent="0" lvl="8" marL="0" algn="ctr">
              <a:spcBef>
                <a:spcPts val="0"/>
              </a:spcBef>
              <a:spcAft>
                <a:spcPts val="0"/>
              </a:spcAft>
              <a:buNone/>
              <a:defRPr b="0" i="0" sz="900" u="none" cap="none" strike="noStrike">
                <a:solidFill>
                  <a:schemeClr val="lt1"/>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ar-IQ"/>
              <a:t>‹#›</a:t>
            </a:fld>
            <a:endParaRPr/>
          </a:p>
        </p:txBody>
      </p:sp>
      <p:sp>
        <p:nvSpPr>
          <p:cNvPr id="35" name="Google Shape;35;p57"/>
          <p:cNvSpPr txBox="1"/>
          <p:nvPr>
            <p:ph idx="11" type="ftr"/>
          </p:nvPr>
        </p:nvSpPr>
        <p:spPr>
          <a:xfrm>
            <a:off x="450850" y="6438900"/>
            <a:ext cx="7702550" cy="28257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sz="1000">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3">
  <p:cSld name="Content #3">
    <p:bg>
      <p:bgPr>
        <a:solidFill>
          <a:srgbClr val="FFFFFF"/>
        </a:solidFill>
      </p:bgPr>
    </p:bg>
    <p:spTree>
      <p:nvGrpSpPr>
        <p:cNvPr id="36" name="Shape 36"/>
        <p:cNvGrpSpPr/>
        <p:nvPr/>
      </p:nvGrpSpPr>
      <p:grpSpPr>
        <a:xfrm>
          <a:off x="0" y="0"/>
          <a:ext cx="0" cy="0"/>
          <a:chOff x="0" y="0"/>
          <a:chExt cx="0" cy="0"/>
        </a:xfrm>
      </p:grpSpPr>
      <p:sp>
        <p:nvSpPr>
          <p:cNvPr id="37" name="Google Shape;37;p58"/>
          <p:cNvSpPr txBox="1"/>
          <p:nvPr>
            <p:ph idx="1" type="body"/>
          </p:nvPr>
        </p:nvSpPr>
        <p:spPr>
          <a:xfrm>
            <a:off x="5183188" y="1282556"/>
            <a:ext cx="6172200" cy="4578494"/>
          </a:xfrm>
          <a:prstGeom prst="rect">
            <a:avLst/>
          </a:prstGeom>
          <a:noFill/>
          <a:ln>
            <a:noFill/>
          </a:ln>
        </p:spPr>
        <p:txBody>
          <a:bodyPr anchorCtr="0" anchor="t" bIns="45700" lIns="91425" spcFirstLastPara="1" rIns="91425" wrap="square" tIns="45700">
            <a:no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38" name="Google Shape;38;p58"/>
          <p:cNvSpPr txBox="1"/>
          <p:nvPr>
            <p:ph type="title"/>
          </p:nvPr>
        </p:nvSpPr>
        <p:spPr>
          <a:xfrm>
            <a:off x="450273" y="1282556"/>
            <a:ext cx="4321752" cy="574964"/>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SzPts val="1400"/>
              <a:buNone/>
              <a:defRPr b="1" sz="2400">
                <a:solidFill>
                  <a:schemeClr val="dk2"/>
                </a:solidFill>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39" name="Google Shape;39;p58"/>
          <p:cNvSpPr txBox="1"/>
          <p:nvPr>
            <p:ph idx="2" type="body"/>
          </p:nvPr>
        </p:nvSpPr>
        <p:spPr>
          <a:xfrm>
            <a:off x="450274" y="2057400"/>
            <a:ext cx="4321751"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400"/>
              <a:buNone/>
              <a:defRPr sz="14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40" name="Google Shape;40;p58"/>
          <p:cNvSpPr txBox="1"/>
          <p:nvPr>
            <p:ph idx="12" type="sldNum"/>
          </p:nvPr>
        </p:nvSpPr>
        <p:spPr>
          <a:xfrm>
            <a:off x="11645900" y="6497638"/>
            <a:ext cx="388938" cy="360362"/>
          </a:xfrm>
          <a:prstGeom prst="rect">
            <a:avLst/>
          </a:prstGeom>
          <a:solidFill>
            <a:schemeClr val="dk2"/>
          </a:solidFill>
          <a:ln>
            <a:noFill/>
          </a:ln>
        </p:spPr>
        <p:txBody>
          <a:bodyPr anchorCtr="0" anchor="t" bIns="45700" lIns="91425" spcFirstLastPara="1" rIns="91425" wrap="square" tIns="45700">
            <a:noAutofit/>
          </a:bodyPr>
          <a:lstStyle>
            <a:lvl1pPr indent="0" lvl="0" marL="0" algn="ctr">
              <a:spcBef>
                <a:spcPts val="0"/>
              </a:spcBef>
              <a:spcAft>
                <a:spcPts val="0"/>
              </a:spcAft>
              <a:buNone/>
              <a:defRPr b="0" i="0" sz="900" u="none" cap="none" strike="noStrike">
                <a:solidFill>
                  <a:schemeClr val="lt1"/>
                </a:solidFill>
                <a:latin typeface="Arial"/>
                <a:ea typeface="Arial"/>
                <a:cs typeface="Arial"/>
                <a:sym typeface="Arial"/>
              </a:defRPr>
            </a:lvl1pPr>
            <a:lvl2pPr indent="0" lvl="1" marL="0" algn="ctr">
              <a:spcBef>
                <a:spcPts val="0"/>
              </a:spcBef>
              <a:spcAft>
                <a:spcPts val="0"/>
              </a:spcAft>
              <a:buNone/>
              <a:defRPr b="0" i="0" sz="900" u="none" cap="none" strike="noStrike">
                <a:solidFill>
                  <a:schemeClr val="lt1"/>
                </a:solidFill>
                <a:latin typeface="Arial"/>
                <a:ea typeface="Arial"/>
                <a:cs typeface="Arial"/>
                <a:sym typeface="Arial"/>
              </a:defRPr>
            </a:lvl2pPr>
            <a:lvl3pPr indent="0" lvl="2" marL="0" algn="ctr">
              <a:spcBef>
                <a:spcPts val="0"/>
              </a:spcBef>
              <a:spcAft>
                <a:spcPts val="0"/>
              </a:spcAft>
              <a:buNone/>
              <a:defRPr b="0" i="0" sz="900" u="none" cap="none" strike="noStrike">
                <a:solidFill>
                  <a:schemeClr val="lt1"/>
                </a:solidFill>
                <a:latin typeface="Arial"/>
                <a:ea typeface="Arial"/>
                <a:cs typeface="Arial"/>
                <a:sym typeface="Arial"/>
              </a:defRPr>
            </a:lvl3pPr>
            <a:lvl4pPr indent="0" lvl="3" marL="0" algn="ctr">
              <a:spcBef>
                <a:spcPts val="0"/>
              </a:spcBef>
              <a:spcAft>
                <a:spcPts val="0"/>
              </a:spcAft>
              <a:buNone/>
              <a:defRPr b="0" i="0" sz="900" u="none" cap="none" strike="noStrike">
                <a:solidFill>
                  <a:schemeClr val="lt1"/>
                </a:solidFill>
                <a:latin typeface="Arial"/>
                <a:ea typeface="Arial"/>
                <a:cs typeface="Arial"/>
                <a:sym typeface="Arial"/>
              </a:defRPr>
            </a:lvl4pPr>
            <a:lvl5pPr indent="0" lvl="4" marL="0" algn="ctr">
              <a:spcBef>
                <a:spcPts val="0"/>
              </a:spcBef>
              <a:spcAft>
                <a:spcPts val="0"/>
              </a:spcAft>
              <a:buNone/>
              <a:defRPr b="0" i="0" sz="900" u="none" cap="none" strike="noStrike">
                <a:solidFill>
                  <a:schemeClr val="lt1"/>
                </a:solidFill>
                <a:latin typeface="Arial"/>
                <a:ea typeface="Arial"/>
                <a:cs typeface="Arial"/>
                <a:sym typeface="Arial"/>
              </a:defRPr>
            </a:lvl5pPr>
            <a:lvl6pPr indent="0" lvl="5" marL="0" algn="ctr">
              <a:spcBef>
                <a:spcPts val="0"/>
              </a:spcBef>
              <a:spcAft>
                <a:spcPts val="0"/>
              </a:spcAft>
              <a:buNone/>
              <a:defRPr b="0" i="0" sz="900" u="none" cap="none" strike="noStrike">
                <a:solidFill>
                  <a:schemeClr val="lt1"/>
                </a:solidFill>
                <a:latin typeface="Arial"/>
                <a:ea typeface="Arial"/>
                <a:cs typeface="Arial"/>
                <a:sym typeface="Arial"/>
              </a:defRPr>
            </a:lvl6pPr>
            <a:lvl7pPr indent="0" lvl="6" marL="0" algn="ctr">
              <a:spcBef>
                <a:spcPts val="0"/>
              </a:spcBef>
              <a:spcAft>
                <a:spcPts val="0"/>
              </a:spcAft>
              <a:buNone/>
              <a:defRPr b="0" i="0" sz="900" u="none" cap="none" strike="noStrike">
                <a:solidFill>
                  <a:schemeClr val="lt1"/>
                </a:solidFill>
                <a:latin typeface="Arial"/>
                <a:ea typeface="Arial"/>
                <a:cs typeface="Arial"/>
                <a:sym typeface="Arial"/>
              </a:defRPr>
            </a:lvl7pPr>
            <a:lvl8pPr indent="0" lvl="7" marL="0" algn="ctr">
              <a:spcBef>
                <a:spcPts val="0"/>
              </a:spcBef>
              <a:spcAft>
                <a:spcPts val="0"/>
              </a:spcAft>
              <a:buNone/>
              <a:defRPr b="0" i="0" sz="900" u="none" cap="none" strike="noStrike">
                <a:solidFill>
                  <a:schemeClr val="lt1"/>
                </a:solidFill>
                <a:latin typeface="Arial"/>
                <a:ea typeface="Arial"/>
                <a:cs typeface="Arial"/>
                <a:sym typeface="Arial"/>
              </a:defRPr>
            </a:lvl8pPr>
            <a:lvl9pPr indent="0" lvl="8" marL="0" algn="ctr">
              <a:spcBef>
                <a:spcPts val="0"/>
              </a:spcBef>
              <a:spcAft>
                <a:spcPts val="0"/>
              </a:spcAft>
              <a:buNone/>
              <a:defRPr b="0" i="0" sz="900" u="none" cap="none" strike="noStrike">
                <a:solidFill>
                  <a:schemeClr val="lt1"/>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ar-IQ"/>
              <a:t>‹#›</a:t>
            </a:fld>
            <a:endParaRPr/>
          </a:p>
        </p:txBody>
      </p:sp>
      <p:sp>
        <p:nvSpPr>
          <p:cNvPr id="41" name="Google Shape;41;p58"/>
          <p:cNvSpPr txBox="1"/>
          <p:nvPr>
            <p:ph idx="11" type="ftr"/>
          </p:nvPr>
        </p:nvSpPr>
        <p:spPr>
          <a:xfrm>
            <a:off x="450850" y="6438900"/>
            <a:ext cx="7702550" cy="28257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sz="1000">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4" type="picTx">
  <p:cSld name="PICTURE_WITH_CAPTION_TEXT">
    <p:bg>
      <p:bgPr>
        <a:solidFill>
          <a:srgbClr val="FFFFFF"/>
        </a:solidFill>
      </p:bgPr>
    </p:bg>
    <p:spTree>
      <p:nvGrpSpPr>
        <p:cNvPr id="42" name="Shape 42"/>
        <p:cNvGrpSpPr/>
        <p:nvPr/>
      </p:nvGrpSpPr>
      <p:grpSpPr>
        <a:xfrm>
          <a:off x="0" y="0"/>
          <a:ext cx="0" cy="0"/>
          <a:chOff x="0" y="0"/>
          <a:chExt cx="0" cy="0"/>
        </a:xfrm>
      </p:grpSpPr>
      <p:sp>
        <p:nvSpPr>
          <p:cNvPr id="43" name="Google Shape;43;p59"/>
          <p:cNvSpPr txBox="1"/>
          <p:nvPr>
            <p:ph type="title"/>
          </p:nvPr>
        </p:nvSpPr>
        <p:spPr>
          <a:xfrm>
            <a:off x="450273" y="1282556"/>
            <a:ext cx="4321752" cy="574964"/>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SzPts val="1400"/>
              <a:buNone/>
              <a:defRPr b="1" sz="2400">
                <a:solidFill>
                  <a:schemeClr val="dk2"/>
                </a:solidFill>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44" name="Google Shape;44;p59"/>
          <p:cNvSpPr/>
          <p:nvPr>
            <p:ph idx="2" type="pic"/>
          </p:nvPr>
        </p:nvSpPr>
        <p:spPr>
          <a:xfrm>
            <a:off x="5183188" y="1282556"/>
            <a:ext cx="6558538" cy="4578494"/>
          </a:xfrm>
          <a:prstGeom prst="rect">
            <a:avLst/>
          </a:prstGeom>
          <a:noFill/>
          <a:ln>
            <a:noFill/>
          </a:ln>
        </p:spPr>
      </p:sp>
      <p:sp>
        <p:nvSpPr>
          <p:cNvPr id="45" name="Google Shape;45;p59"/>
          <p:cNvSpPr txBox="1"/>
          <p:nvPr>
            <p:ph idx="1" type="body"/>
          </p:nvPr>
        </p:nvSpPr>
        <p:spPr>
          <a:xfrm>
            <a:off x="450274" y="2057400"/>
            <a:ext cx="4321751"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400"/>
              <a:buNone/>
              <a:defRPr sz="14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46" name="Google Shape;46;p59"/>
          <p:cNvSpPr txBox="1"/>
          <p:nvPr>
            <p:ph idx="12" type="sldNum"/>
          </p:nvPr>
        </p:nvSpPr>
        <p:spPr>
          <a:xfrm>
            <a:off x="11645900" y="6497638"/>
            <a:ext cx="388938" cy="360362"/>
          </a:xfrm>
          <a:prstGeom prst="rect">
            <a:avLst/>
          </a:prstGeom>
          <a:solidFill>
            <a:schemeClr val="dk2"/>
          </a:solidFill>
          <a:ln>
            <a:noFill/>
          </a:ln>
        </p:spPr>
        <p:txBody>
          <a:bodyPr anchorCtr="0" anchor="t" bIns="45700" lIns="91425" spcFirstLastPara="1" rIns="91425" wrap="square" tIns="45700">
            <a:noAutofit/>
          </a:bodyPr>
          <a:lstStyle>
            <a:lvl1pPr indent="0" lvl="0" marL="0" algn="ctr">
              <a:spcBef>
                <a:spcPts val="0"/>
              </a:spcBef>
              <a:spcAft>
                <a:spcPts val="0"/>
              </a:spcAft>
              <a:buNone/>
              <a:defRPr b="0" i="0" sz="900" u="none" cap="none" strike="noStrike">
                <a:solidFill>
                  <a:schemeClr val="lt1"/>
                </a:solidFill>
                <a:latin typeface="Arial"/>
                <a:ea typeface="Arial"/>
                <a:cs typeface="Arial"/>
                <a:sym typeface="Arial"/>
              </a:defRPr>
            </a:lvl1pPr>
            <a:lvl2pPr indent="0" lvl="1" marL="0" algn="ctr">
              <a:spcBef>
                <a:spcPts val="0"/>
              </a:spcBef>
              <a:spcAft>
                <a:spcPts val="0"/>
              </a:spcAft>
              <a:buNone/>
              <a:defRPr b="0" i="0" sz="900" u="none" cap="none" strike="noStrike">
                <a:solidFill>
                  <a:schemeClr val="lt1"/>
                </a:solidFill>
                <a:latin typeface="Arial"/>
                <a:ea typeface="Arial"/>
                <a:cs typeface="Arial"/>
                <a:sym typeface="Arial"/>
              </a:defRPr>
            </a:lvl2pPr>
            <a:lvl3pPr indent="0" lvl="2" marL="0" algn="ctr">
              <a:spcBef>
                <a:spcPts val="0"/>
              </a:spcBef>
              <a:spcAft>
                <a:spcPts val="0"/>
              </a:spcAft>
              <a:buNone/>
              <a:defRPr b="0" i="0" sz="900" u="none" cap="none" strike="noStrike">
                <a:solidFill>
                  <a:schemeClr val="lt1"/>
                </a:solidFill>
                <a:latin typeface="Arial"/>
                <a:ea typeface="Arial"/>
                <a:cs typeface="Arial"/>
                <a:sym typeface="Arial"/>
              </a:defRPr>
            </a:lvl3pPr>
            <a:lvl4pPr indent="0" lvl="3" marL="0" algn="ctr">
              <a:spcBef>
                <a:spcPts val="0"/>
              </a:spcBef>
              <a:spcAft>
                <a:spcPts val="0"/>
              </a:spcAft>
              <a:buNone/>
              <a:defRPr b="0" i="0" sz="900" u="none" cap="none" strike="noStrike">
                <a:solidFill>
                  <a:schemeClr val="lt1"/>
                </a:solidFill>
                <a:latin typeface="Arial"/>
                <a:ea typeface="Arial"/>
                <a:cs typeface="Arial"/>
                <a:sym typeface="Arial"/>
              </a:defRPr>
            </a:lvl4pPr>
            <a:lvl5pPr indent="0" lvl="4" marL="0" algn="ctr">
              <a:spcBef>
                <a:spcPts val="0"/>
              </a:spcBef>
              <a:spcAft>
                <a:spcPts val="0"/>
              </a:spcAft>
              <a:buNone/>
              <a:defRPr b="0" i="0" sz="900" u="none" cap="none" strike="noStrike">
                <a:solidFill>
                  <a:schemeClr val="lt1"/>
                </a:solidFill>
                <a:latin typeface="Arial"/>
                <a:ea typeface="Arial"/>
                <a:cs typeface="Arial"/>
                <a:sym typeface="Arial"/>
              </a:defRPr>
            </a:lvl5pPr>
            <a:lvl6pPr indent="0" lvl="5" marL="0" algn="ctr">
              <a:spcBef>
                <a:spcPts val="0"/>
              </a:spcBef>
              <a:spcAft>
                <a:spcPts val="0"/>
              </a:spcAft>
              <a:buNone/>
              <a:defRPr b="0" i="0" sz="900" u="none" cap="none" strike="noStrike">
                <a:solidFill>
                  <a:schemeClr val="lt1"/>
                </a:solidFill>
                <a:latin typeface="Arial"/>
                <a:ea typeface="Arial"/>
                <a:cs typeface="Arial"/>
                <a:sym typeface="Arial"/>
              </a:defRPr>
            </a:lvl6pPr>
            <a:lvl7pPr indent="0" lvl="6" marL="0" algn="ctr">
              <a:spcBef>
                <a:spcPts val="0"/>
              </a:spcBef>
              <a:spcAft>
                <a:spcPts val="0"/>
              </a:spcAft>
              <a:buNone/>
              <a:defRPr b="0" i="0" sz="900" u="none" cap="none" strike="noStrike">
                <a:solidFill>
                  <a:schemeClr val="lt1"/>
                </a:solidFill>
                <a:latin typeface="Arial"/>
                <a:ea typeface="Arial"/>
                <a:cs typeface="Arial"/>
                <a:sym typeface="Arial"/>
              </a:defRPr>
            </a:lvl7pPr>
            <a:lvl8pPr indent="0" lvl="7" marL="0" algn="ctr">
              <a:spcBef>
                <a:spcPts val="0"/>
              </a:spcBef>
              <a:spcAft>
                <a:spcPts val="0"/>
              </a:spcAft>
              <a:buNone/>
              <a:defRPr b="0" i="0" sz="900" u="none" cap="none" strike="noStrike">
                <a:solidFill>
                  <a:schemeClr val="lt1"/>
                </a:solidFill>
                <a:latin typeface="Arial"/>
                <a:ea typeface="Arial"/>
                <a:cs typeface="Arial"/>
                <a:sym typeface="Arial"/>
              </a:defRPr>
            </a:lvl8pPr>
            <a:lvl9pPr indent="0" lvl="8" marL="0" algn="ctr">
              <a:spcBef>
                <a:spcPts val="0"/>
              </a:spcBef>
              <a:spcAft>
                <a:spcPts val="0"/>
              </a:spcAft>
              <a:buNone/>
              <a:defRPr b="0" i="0" sz="900" u="none" cap="none" strike="noStrike">
                <a:solidFill>
                  <a:schemeClr val="lt1"/>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ar-IQ"/>
              <a:t>‹#›</a:t>
            </a:fld>
            <a:endParaRPr/>
          </a:p>
        </p:txBody>
      </p:sp>
      <p:sp>
        <p:nvSpPr>
          <p:cNvPr id="47" name="Google Shape;47;p59"/>
          <p:cNvSpPr txBox="1"/>
          <p:nvPr>
            <p:ph idx="11" type="ftr"/>
          </p:nvPr>
        </p:nvSpPr>
        <p:spPr>
          <a:xfrm>
            <a:off x="450850" y="6438900"/>
            <a:ext cx="7702550" cy="28257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sz="1000">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5" type="blank">
  <p:cSld name="BLANK">
    <p:bg>
      <p:bgPr>
        <a:solidFill>
          <a:srgbClr val="FFFFFF"/>
        </a:solidFill>
      </p:bgPr>
    </p:bg>
    <p:spTree>
      <p:nvGrpSpPr>
        <p:cNvPr id="48" name="Shape 48"/>
        <p:cNvGrpSpPr/>
        <p:nvPr/>
      </p:nvGrpSpPr>
      <p:grpSpPr>
        <a:xfrm>
          <a:off x="0" y="0"/>
          <a:ext cx="0" cy="0"/>
          <a:chOff x="0" y="0"/>
          <a:chExt cx="0" cy="0"/>
        </a:xfrm>
      </p:grpSpPr>
      <p:sp>
        <p:nvSpPr>
          <p:cNvPr id="49" name="Google Shape;49;p60"/>
          <p:cNvSpPr txBox="1"/>
          <p:nvPr>
            <p:ph idx="12" type="sldNum"/>
          </p:nvPr>
        </p:nvSpPr>
        <p:spPr>
          <a:xfrm>
            <a:off x="11645900" y="6497638"/>
            <a:ext cx="388938" cy="360362"/>
          </a:xfrm>
          <a:prstGeom prst="rect">
            <a:avLst/>
          </a:prstGeom>
          <a:solidFill>
            <a:schemeClr val="dk2"/>
          </a:solidFill>
          <a:ln>
            <a:noFill/>
          </a:ln>
        </p:spPr>
        <p:txBody>
          <a:bodyPr anchorCtr="0" anchor="t" bIns="45700" lIns="91425" spcFirstLastPara="1" rIns="91425" wrap="square" tIns="45700">
            <a:noAutofit/>
          </a:bodyPr>
          <a:lstStyle>
            <a:lvl1pPr indent="0" lvl="0" marL="0" algn="ctr">
              <a:spcBef>
                <a:spcPts val="0"/>
              </a:spcBef>
              <a:spcAft>
                <a:spcPts val="0"/>
              </a:spcAft>
              <a:buNone/>
              <a:defRPr b="0" i="0" sz="900" u="none" cap="none" strike="noStrike">
                <a:solidFill>
                  <a:schemeClr val="lt1"/>
                </a:solidFill>
                <a:latin typeface="Arial"/>
                <a:ea typeface="Arial"/>
                <a:cs typeface="Arial"/>
                <a:sym typeface="Arial"/>
              </a:defRPr>
            </a:lvl1pPr>
            <a:lvl2pPr indent="0" lvl="1" marL="0" algn="ctr">
              <a:spcBef>
                <a:spcPts val="0"/>
              </a:spcBef>
              <a:spcAft>
                <a:spcPts val="0"/>
              </a:spcAft>
              <a:buNone/>
              <a:defRPr b="0" i="0" sz="900" u="none" cap="none" strike="noStrike">
                <a:solidFill>
                  <a:schemeClr val="lt1"/>
                </a:solidFill>
                <a:latin typeface="Arial"/>
                <a:ea typeface="Arial"/>
                <a:cs typeface="Arial"/>
                <a:sym typeface="Arial"/>
              </a:defRPr>
            </a:lvl2pPr>
            <a:lvl3pPr indent="0" lvl="2" marL="0" algn="ctr">
              <a:spcBef>
                <a:spcPts val="0"/>
              </a:spcBef>
              <a:spcAft>
                <a:spcPts val="0"/>
              </a:spcAft>
              <a:buNone/>
              <a:defRPr b="0" i="0" sz="900" u="none" cap="none" strike="noStrike">
                <a:solidFill>
                  <a:schemeClr val="lt1"/>
                </a:solidFill>
                <a:latin typeface="Arial"/>
                <a:ea typeface="Arial"/>
                <a:cs typeface="Arial"/>
                <a:sym typeface="Arial"/>
              </a:defRPr>
            </a:lvl3pPr>
            <a:lvl4pPr indent="0" lvl="3" marL="0" algn="ctr">
              <a:spcBef>
                <a:spcPts val="0"/>
              </a:spcBef>
              <a:spcAft>
                <a:spcPts val="0"/>
              </a:spcAft>
              <a:buNone/>
              <a:defRPr b="0" i="0" sz="900" u="none" cap="none" strike="noStrike">
                <a:solidFill>
                  <a:schemeClr val="lt1"/>
                </a:solidFill>
                <a:latin typeface="Arial"/>
                <a:ea typeface="Arial"/>
                <a:cs typeface="Arial"/>
                <a:sym typeface="Arial"/>
              </a:defRPr>
            </a:lvl4pPr>
            <a:lvl5pPr indent="0" lvl="4" marL="0" algn="ctr">
              <a:spcBef>
                <a:spcPts val="0"/>
              </a:spcBef>
              <a:spcAft>
                <a:spcPts val="0"/>
              </a:spcAft>
              <a:buNone/>
              <a:defRPr b="0" i="0" sz="900" u="none" cap="none" strike="noStrike">
                <a:solidFill>
                  <a:schemeClr val="lt1"/>
                </a:solidFill>
                <a:latin typeface="Arial"/>
                <a:ea typeface="Arial"/>
                <a:cs typeface="Arial"/>
                <a:sym typeface="Arial"/>
              </a:defRPr>
            </a:lvl5pPr>
            <a:lvl6pPr indent="0" lvl="5" marL="0" algn="ctr">
              <a:spcBef>
                <a:spcPts val="0"/>
              </a:spcBef>
              <a:spcAft>
                <a:spcPts val="0"/>
              </a:spcAft>
              <a:buNone/>
              <a:defRPr b="0" i="0" sz="900" u="none" cap="none" strike="noStrike">
                <a:solidFill>
                  <a:schemeClr val="lt1"/>
                </a:solidFill>
                <a:latin typeface="Arial"/>
                <a:ea typeface="Arial"/>
                <a:cs typeface="Arial"/>
                <a:sym typeface="Arial"/>
              </a:defRPr>
            </a:lvl6pPr>
            <a:lvl7pPr indent="0" lvl="6" marL="0" algn="ctr">
              <a:spcBef>
                <a:spcPts val="0"/>
              </a:spcBef>
              <a:spcAft>
                <a:spcPts val="0"/>
              </a:spcAft>
              <a:buNone/>
              <a:defRPr b="0" i="0" sz="900" u="none" cap="none" strike="noStrike">
                <a:solidFill>
                  <a:schemeClr val="lt1"/>
                </a:solidFill>
                <a:latin typeface="Arial"/>
                <a:ea typeface="Arial"/>
                <a:cs typeface="Arial"/>
                <a:sym typeface="Arial"/>
              </a:defRPr>
            </a:lvl7pPr>
            <a:lvl8pPr indent="0" lvl="7" marL="0" algn="ctr">
              <a:spcBef>
                <a:spcPts val="0"/>
              </a:spcBef>
              <a:spcAft>
                <a:spcPts val="0"/>
              </a:spcAft>
              <a:buNone/>
              <a:defRPr b="0" i="0" sz="900" u="none" cap="none" strike="noStrike">
                <a:solidFill>
                  <a:schemeClr val="lt1"/>
                </a:solidFill>
                <a:latin typeface="Arial"/>
                <a:ea typeface="Arial"/>
                <a:cs typeface="Arial"/>
                <a:sym typeface="Arial"/>
              </a:defRPr>
            </a:lvl8pPr>
            <a:lvl9pPr indent="0" lvl="8" marL="0" algn="ctr">
              <a:spcBef>
                <a:spcPts val="0"/>
              </a:spcBef>
              <a:spcAft>
                <a:spcPts val="0"/>
              </a:spcAft>
              <a:buNone/>
              <a:defRPr b="0" i="0" sz="900" u="none" cap="none" strike="noStrike">
                <a:solidFill>
                  <a:schemeClr val="lt1"/>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ar-IQ"/>
              <a:t>‹#›</a:t>
            </a:fld>
            <a:endParaRPr/>
          </a:p>
        </p:txBody>
      </p:sp>
      <p:sp>
        <p:nvSpPr>
          <p:cNvPr id="50" name="Google Shape;50;p60"/>
          <p:cNvSpPr txBox="1"/>
          <p:nvPr>
            <p:ph idx="11" type="ftr"/>
          </p:nvPr>
        </p:nvSpPr>
        <p:spPr>
          <a:xfrm>
            <a:off x="450850" y="6438900"/>
            <a:ext cx="7702550" cy="28257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sz="1000">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5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SzPts val="1400"/>
              <a:buNone/>
              <a:defRPr b="1" i="0" sz="4000" u="none" cap="none" strike="noStrike">
                <a:solidFill>
                  <a:schemeClr val="dk1"/>
                </a:solidFill>
                <a:latin typeface="Arial"/>
                <a:ea typeface="Arial"/>
                <a:cs typeface="Arial"/>
                <a:sym typeface="Arial"/>
              </a:defRPr>
            </a:lvl1pPr>
            <a:lvl2pPr lvl="1" marR="0" rtl="0" algn="l">
              <a:lnSpc>
                <a:spcPct val="90000"/>
              </a:lnSpc>
              <a:spcBef>
                <a:spcPts val="0"/>
              </a:spcBef>
              <a:spcAft>
                <a:spcPts val="0"/>
              </a:spcAft>
              <a:buSzPts val="1400"/>
              <a:buNone/>
              <a:defRPr b="1" i="0" sz="4000" u="none" cap="none" strike="noStrike">
                <a:solidFill>
                  <a:schemeClr val="dk1"/>
                </a:solidFill>
                <a:latin typeface="Arial"/>
                <a:ea typeface="Arial"/>
                <a:cs typeface="Arial"/>
                <a:sym typeface="Arial"/>
              </a:defRPr>
            </a:lvl2pPr>
            <a:lvl3pPr lvl="2" marR="0" rtl="0" algn="l">
              <a:lnSpc>
                <a:spcPct val="90000"/>
              </a:lnSpc>
              <a:spcBef>
                <a:spcPts val="0"/>
              </a:spcBef>
              <a:spcAft>
                <a:spcPts val="0"/>
              </a:spcAft>
              <a:buSzPts val="1400"/>
              <a:buNone/>
              <a:defRPr b="1" i="0" sz="4000" u="none" cap="none" strike="noStrike">
                <a:solidFill>
                  <a:schemeClr val="dk1"/>
                </a:solidFill>
                <a:latin typeface="Arial"/>
                <a:ea typeface="Arial"/>
                <a:cs typeface="Arial"/>
                <a:sym typeface="Arial"/>
              </a:defRPr>
            </a:lvl3pPr>
            <a:lvl4pPr lvl="3" marR="0" rtl="0" algn="l">
              <a:lnSpc>
                <a:spcPct val="90000"/>
              </a:lnSpc>
              <a:spcBef>
                <a:spcPts val="0"/>
              </a:spcBef>
              <a:spcAft>
                <a:spcPts val="0"/>
              </a:spcAft>
              <a:buSzPts val="1400"/>
              <a:buNone/>
              <a:defRPr b="1" i="0" sz="4000" u="none" cap="none" strike="noStrike">
                <a:solidFill>
                  <a:schemeClr val="dk1"/>
                </a:solidFill>
                <a:latin typeface="Arial"/>
                <a:ea typeface="Arial"/>
                <a:cs typeface="Arial"/>
                <a:sym typeface="Arial"/>
              </a:defRPr>
            </a:lvl4pPr>
            <a:lvl5pPr lvl="4" marR="0" rtl="0" algn="l">
              <a:lnSpc>
                <a:spcPct val="90000"/>
              </a:lnSpc>
              <a:spcBef>
                <a:spcPts val="0"/>
              </a:spcBef>
              <a:spcAft>
                <a:spcPts val="0"/>
              </a:spcAft>
              <a:buSzPts val="1400"/>
              <a:buNone/>
              <a:defRPr b="1" i="0" sz="4000" u="none" cap="none" strike="noStrike">
                <a:solidFill>
                  <a:schemeClr val="dk1"/>
                </a:solidFill>
                <a:latin typeface="Arial"/>
                <a:ea typeface="Arial"/>
                <a:cs typeface="Arial"/>
                <a:sym typeface="Arial"/>
              </a:defRPr>
            </a:lvl5pPr>
            <a:lvl6pPr lvl="5" marR="0" rtl="0" algn="l">
              <a:lnSpc>
                <a:spcPct val="90000"/>
              </a:lnSpc>
              <a:spcBef>
                <a:spcPts val="0"/>
              </a:spcBef>
              <a:spcAft>
                <a:spcPts val="0"/>
              </a:spcAft>
              <a:buSzPts val="1400"/>
              <a:buNone/>
              <a:defRPr b="1" i="0" sz="4000" u="none" cap="none" strike="noStrike">
                <a:solidFill>
                  <a:schemeClr val="dk1"/>
                </a:solidFill>
                <a:latin typeface="Arial"/>
                <a:ea typeface="Arial"/>
                <a:cs typeface="Arial"/>
                <a:sym typeface="Arial"/>
              </a:defRPr>
            </a:lvl6pPr>
            <a:lvl7pPr lvl="6" marR="0" rtl="0" algn="l">
              <a:lnSpc>
                <a:spcPct val="90000"/>
              </a:lnSpc>
              <a:spcBef>
                <a:spcPts val="0"/>
              </a:spcBef>
              <a:spcAft>
                <a:spcPts val="0"/>
              </a:spcAft>
              <a:buSzPts val="1400"/>
              <a:buNone/>
              <a:defRPr b="1" i="0" sz="4000" u="none" cap="none" strike="noStrike">
                <a:solidFill>
                  <a:schemeClr val="dk1"/>
                </a:solidFill>
                <a:latin typeface="Arial"/>
                <a:ea typeface="Arial"/>
                <a:cs typeface="Arial"/>
                <a:sym typeface="Arial"/>
              </a:defRPr>
            </a:lvl7pPr>
            <a:lvl8pPr lvl="7" marR="0" rtl="0" algn="l">
              <a:lnSpc>
                <a:spcPct val="90000"/>
              </a:lnSpc>
              <a:spcBef>
                <a:spcPts val="0"/>
              </a:spcBef>
              <a:spcAft>
                <a:spcPts val="0"/>
              </a:spcAft>
              <a:buSzPts val="1400"/>
              <a:buNone/>
              <a:defRPr b="1" i="0" sz="4000" u="none" cap="none" strike="noStrike">
                <a:solidFill>
                  <a:schemeClr val="dk1"/>
                </a:solidFill>
                <a:latin typeface="Arial"/>
                <a:ea typeface="Arial"/>
                <a:cs typeface="Arial"/>
                <a:sym typeface="Arial"/>
              </a:defRPr>
            </a:lvl8pPr>
            <a:lvl9pPr lvl="8" marR="0" rtl="0" algn="l">
              <a:lnSpc>
                <a:spcPct val="90000"/>
              </a:lnSpc>
              <a:spcBef>
                <a:spcPts val="0"/>
              </a:spcBef>
              <a:spcAft>
                <a:spcPts val="0"/>
              </a:spcAft>
              <a:buSzPts val="1400"/>
              <a:buNone/>
              <a:defRPr b="1" i="0" sz="4000" u="none" cap="none" strike="noStrike">
                <a:solidFill>
                  <a:schemeClr val="dk1"/>
                </a:solidFill>
                <a:latin typeface="Arial"/>
                <a:ea typeface="Arial"/>
                <a:cs typeface="Arial"/>
                <a:sym typeface="Arial"/>
              </a:defRPr>
            </a:lvl9pPr>
          </a:lstStyle>
          <a:p/>
        </p:txBody>
      </p:sp>
      <p:sp>
        <p:nvSpPr>
          <p:cNvPr id="11" name="Google Shape;11;p5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12" name="Google Shape;12;p51"/>
          <p:cNvSpPr txBox="1"/>
          <p:nvPr>
            <p:ph idx="12" type="sldNum"/>
          </p:nvPr>
        </p:nvSpPr>
        <p:spPr>
          <a:xfrm>
            <a:off x="11645900" y="6497638"/>
            <a:ext cx="388938" cy="360362"/>
          </a:xfrm>
          <a:prstGeom prst="rect">
            <a:avLst/>
          </a:prstGeom>
          <a:solidFill>
            <a:schemeClr val="dk2"/>
          </a:solidFill>
          <a:ln>
            <a:noFill/>
          </a:ln>
        </p:spPr>
        <p:txBody>
          <a:bodyPr anchorCtr="0" anchor="t" bIns="45700" lIns="91425" spcFirstLastPara="1" rIns="91425" wrap="square" tIns="45700">
            <a:noAutofit/>
          </a:bodyPr>
          <a:lstStyle>
            <a:lvl1pPr indent="0" lvl="0" marL="0" marR="0" rtl="0" algn="ctr">
              <a:spcBef>
                <a:spcPts val="0"/>
              </a:spcBef>
              <a:spcAft>
                <a:spcPts val="0"/>
              </a:spcAft>
              <a:buNone/>
              <a:defRPr b="0" i="0" sz="900" u="none" cap="none" strike="noStrike">
                <a:solidFill>
                  <a:schemeClr val="lt1"/>
                </a:solidFill>
                <a:latin typeface="Arial"/>
                <a:ea typeface="Arial"/>
                <a:cs typeface="Arial"/>
                <a:sym typeface="Arial"/>
              </a:defRPr>
            </a:lvl1pPr>
            <a:lvl2pPr indent="0" lvl="1" marL="0" marR="0" rtl="0" algn="ctr">
              <a:spcBef>
                <a:spcPts val="0"/>
              </a:spcBef>
              <a:spcAft>
                <a:spcPts val="0"/>
              </a:spcAft>
              <a:buNone/>
              <a:defRPr b="0" i="0" sz="900" u="none" cap="none" strike="noStrike">
                <a:solidFill>
                  <a:schemeClr val="lt1"/>
                </a:solidFill>
                <a:latin typeface="Arial"/>
                <a:ea typeface="Arial"/>
                <a:cs typeface="Arial"/>
                <a:sym typeface="Arial"/>
              </a:defRPr>
            </a:lvl2pPr>
            <a:lvl3pPr indent="0" lvl="2" marL="0" marR="0" rtl="0" algn="ctr">
              <a:spcBef>
                <a:spcPts val="0"/>
              </a:spcBef>
              <a:spcAft>
                <a:spcPts val="0"/>
              </a:spcAft>
              <a:buNone/>
              <a:defRPr b="0" i="0" sz="900" u="none" cap="none" strike="noStrike">
                <a:solidFill>
                  <a:schemeClr val="lt1"/>
                </a:solidFill>
                <a:latin typeface="Arial"/>
                <a:ea typeface="Arial"/>
                <a:cs typeface="Arial"/>
                <a:sym typeface="Arial"/>
              </a:defRPr>
            </a:lvl3pPr>
            <a:lvl4pPr indent="0" lvl="3" marL="0" marR="0" rtl="0" algn="ctr">
              <a:spcBef>
                <a:spcPts val="0"/>
              </a:spcBef>
              <a:spcAft>
                <a:spcPts val="0"/>
              </a:spcAft>
              <a:buNone/>
              <a:defRPr b="0" i="0" sz="900" u="none" cap="none" strike="noStrike">
                <a:solidFill>
                  <a:schemeClr val="lt1"/>
                </a:solidFill>
                <a:latin typeface="Arial"/>
                <a:ea typeface="Arial"/>
                <a:cs typeface="Arial"/>
                <a:sym typeface="Arial"/>
              </a:defRPr>
            </a:lvl4pPr>
            <a:lvl5pPr indent="0" lvl="4" marL="0" marR="0" rtl="0" algn="ctr">
              <a:spcBef>
                <a:spcPts val="0"/>
              </a:spcBef>
              <a:spcAft>
                <a:spcPts val="0"/>
              </a:spcAft>
              <a:buNone/>
              <a:defRPr b="0" i="0" sz="900" u="none" cap="none" strike="noStrike">
                <a:solidFill>
                  <a:schemeClr val="lt1"/>
                </a:solidFill>
                <a:latin typeface="Arial"/>
                <a:ea typeface="Arial"/>
                <a:cs typeface="Arial"/>
                <a:sym typeface="Arial"/>
              </a:defRPr>
            </a:lvl5pPr>
            <a:lvl6pPr indent="0" lvl="5" marL="0" marR="0" rtl="0" algn="ctr">
              <a:spcBef>
                <a:spcPts val="0"/>
              </a:spcBef>
              <a:spcAft>
                <a:spcPts val="0"/>
              </a:spcAft>
              <a:buNone/>
              <a:defRPr b="0" i="0" sz="900" u="none" cap="none" strike="noStrike">
                <a:solidFill>
                  <a:schemeClr val="lt1"/>
                </a:solidFill>
                <a:latin typeface="Arial"/>
                <a:ea typeface="Arial"/>
                <a:cs typeface="Arial"/>
                <a:sym typeface="Arial"/>
              </a:defRPr>
            </a:lvl6pPr>
            <a:lvl7pPr indent="0" lvl="6" marL="0" marR="0" rtl="0" algn="ctr">
              <a:spcBef>
                <a:spcPts val="0"/>
              </a:spcBef>
              <a:spcAft>
                <a:spcPts val="0"/>
              </a:spcAft>
              <a:buNone/>
              <a:defRPr b="0" i="0" sz="900" u="none" cap="none" strike="noStrike">
                <a:solidFill>
                  <a:schemeClr val="lt1"/>
                </a:solidFill>
                <a:latin typeface="Arial"/>
                <a:ea typeface="Arial"/>
                <a:cs typeface="Arial"/>
                <a:sym typeface="Arial"/>
              </a:defRPr>
            </a:lvl7pPr>
            <a:lvl8pPr indent="0" lvl="7" marL="0" marR="0" rtl="0" algn="ctr">
              <a:spcBef>
                <a:spcPts val="0"/>
              </a:spcBef>
              <a:spcAft>
                <a:spcPts val="0"/>
              </a:spcAft>
              <a:buNone/>
              <a:defRPr b="0" i="0" sz="900" u="none" cap="none" strike="noStrike">
                <a:solidFill>
                  <a:schemeClr val="lt1"/>
                </a:solidFill>
                <a:latin typeface="Arial"/>
                <a:ea typeface="Arial"/>
                <a:cs typeface="Arial"/>
                <a:sym typeface="Arial"/>
              </a:defRPr>
            </a:lvl8pPr>
            <a:lvl9pPr indent="0" lvl="8" marL="0" marR="0" rtl="0" algn="ctr">
              <a:spcBef>
                <a:spcPts val="0"/>
              </a:spcBef>
              <a:spcAft>
                <a:spcPts val="0"/>
              </a:spcAft>
              <a:buNone/>
              <a:defRPr b="0" i="0" sz="900" u="none" cap="none" strike="noStrike">
                <a:solidFill>
                  <a:schemeClr val="lt1"/>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ar-IQ"/>
              <a:t>‹#›</a:t>
            </a:fld>
            <a:endParaRPr/>
          </a:p>
        </p:txBody>
      </p:sp>
      <p:sp>
        <p:nvSpPr>
          <p:cNvPr id="13" name="Google Shape;13;p51"/>
          <p:cNvSpPr txBox="1"/>
          <p:nvPr>
            <p:ph idx="11" type="ftr"/>
          </p:nvPr>
        </p:nvSpPr>
        <p:spPr>
          <a:xfrm>
            <a:off x="450850" y="6438900"/>
            <a:ext cx="7702550" cy="28257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000" u="none" cap="none" strike="noStrike">
                <a:solidFill>
                  <a:srgbClr val="888888"/>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 Id="rId3" Type="http://schemas.openxmlformats.org/officeDocument/2006/relationships/image" Target="../media/image4.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 Id="rId3" Type="http://schemas.openxmlformats.org/officeDocument/2006/relationships/image" Target="../media/image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 name="Shape 86"/>
        <p:cNvGrpSpPr/>
        <p:nvPr/>
      </p:nvGrpSpPr>
      <p:grpSpPr>
        <a:xfrm>
          <a:off x="0" y="0"/>
          <a:ext cx="0" cy="0"/>
          <a:chOff x="0" y="0"/>
          <a:chExt cx="0" cy="0"/>
        </a:xfrm>
      </p:grpSpPr>
      <p:sp>
        <p:nvSpPr>
          <p:cNvPr id="87" name="Google Shape;87;p1"/>
          <p:cNvSpPr txBox="1"/>
          <p:nvPr>
            <p:ph type="ctrTitle"/>
          </p:nvPr>
        </p:nvSpPr>
        <p:spPr>
          <a:xfrm>
            <a:off x="727075" y="360363"/>
            <a:ext cx="6435725" cy="1474787"/>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None/>
            </a:pPr>
            <a:r>
              <a:rPr lang="ar-IQ" sz="4800">
                <a:latin typeface="Arial"/>
                <a:ea typeface="Arial"/>
                <a:cs typeface="Arial"/>
                <a:sym typeface="Arial"/>
              </a:rPr>
              <a:t>المبيعات والتسويق</a:t>
            </a:r>
            <a:endParaRPr sz="4800">
              <a:latin typeface="Arial"/>
              <a:ea typeface="Arial"/>
              <a:cs typeface="Arial"/>
              <a:sym typeface="Arial"/>
            </a:endParaRPr>
          </a:p>
        </p:txBody>
      </p:sp>
      <p:sp>
        <p:nvSpPr>
          <p:cNvPr id="88" name="Google Shape;88;p1"/>
          <p:cNvSpPr txBox="1"/>
          <p:nvPr>
            <p:ph idx="1" type="subTitle"/>
          </p:nvPr>
        </p:nvSpPr>
        <p:spPr>
          <a:xfrm>
            <a:off x="727075" y="1884363"/>
            <a:ext cx="6435725" cy="1062037"/>
          </a:xfrm>
          <a:prstGeom prst="rect">
            <a:avLst/>
          </a:prstGeom>
          <a:noFill/>
          <a:ln>
            <a:noFill/>
          </a:ln>
        </p:spPr>
        <p:txBody>
          <a:bodyPr anchorCtr="0" anchor="t" bIns="45700" lIns="91425" spcFirstLastPara="1" rIns="91425" wrap="square" tIns="45700">
            <a:noAutofit/>
          </a:bodyPr>
          <a:lstStyle/>
          <a:p>
            <a:pPr indent="0" lvl="0" marL="0" rtl="0" algn="r">
              <a:lnSpc>
                <a:spcPct val="90000"/>
              </a:lnSpc>
              <a:spcBef>
                <a:spcPts val="0"/>
              </a:spcBef>
              <a:spcAft>
                <a:spcPts val="0"/>
              </a:spcAft>
              <a:buClr>
                <a:schemeClr val="dk1"/>
              </a:buClr>
              <a:buSzPts val="2400"/>
              <a:buNone/>
            </a:pPr>
            <a:r>
              <a:t/>
            </a:r>
            <a:endParaRPr b="1"/>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 name="Shape 147"/>
        <p:cNvGrpSpPr/>
        <p:nvPr/>
      </p:nvGrpSpPr>
      <p:grpSpPr>
        <a:xfrm>
          <a:off x="0" y="0"/>
          <a:ext cx="0" cy="0"/>
          <a:chOff x="0" y="0"/>
          <a:chExt cx="0" cy="0"/>
        </a:xfrm>
      </p:grpSpPr>
      <p:sp>
        <p:nvSpPr>
          <p:cNvPr id="148" name="Google Shape;148;p10"/>
          <p:cNvSpPr txBox="1"/>
          <p:nvPr>
            <p:ph idx="1" type="body"/>
          </p:nvPr>
        </p:nvSpPr>
        <p:spPr>
          <a:xfrm>
            <a:off x="1358900" y="1892300"/>
            <a:ext cx="6604000" cy="4330700"/>
          </a:xfrm>
          <a:prstGeom prst="rect">
            <a:avLst/>
          </a:prstGeom>
          <a:noFill/>
          <a:ln>
            <a:noFill/>
          </a:ln>
        </p:spPr>
        <p:txBody>
          <a:bodyPr anchorCtr="0" anchor="t" bIns="45700" lIns="91425" spcFirstLastPara="1" rIns="91425" wrap="square" tIns="45700">
            <a:noAutofit/>
          </a:bodyPr>
          <a:lstStyle/>
          <a:p>
            <a:pPr indent="-50800" lvl="0" marL="228600" rtl="0" algn="l">
              <a:lnSpc>
                <a:spcPct val="90000"/>
              </a:lnSpc>
              <a:spcBef>
                <a:spcPts val="0"/>
              </a:spcBef>
              <a:spcAft>
                <a:spcPts val="0"/>
              </a:spcAft>
              <a:buClr>
                <a:schemeClr val="dk1"/>
              </a:buClr>
              <a:buSzPts val="2800"/>
              <a:buNone/>
            </a:pPr>
            <a:r>
              <a:t/>
            </a:r>
            <a:endParaRPr/>
          </a:p>
        </p:txBody>
      </p:sp>
      <p:sp>
        <p:nvSpPr>
          <p:cNvPr id="149" name="Google Shape;149;p10"/>
          <p:cNvSpPr txBox="1"/>
          <p:nvPr>
            <p:ph type="title"/>
          </p:nvPr>
        </p:nvSpPr>
        <p:spPr>
          <a:xfrm>
            <a:off x="514350" y="1244600"/>
            <a:ext cx="11283950" cy="5295900"/>
          </a:xfrm>
          <a:prstGeom prst="rect">
            <a:avLst/>
          </a:prstGeom>
          <a:noFill/>
          <a:ln>
            <a:noFill/>
          </a:ln>
        </p:spPr>
        <p:txBody>
          <a:bodyPr anchorCtr="0" anchor="t" bIns="45700" lIns="91425" spcFirstLastPara="1" rIns="91425" wrap="square" tIns="45700">
            <a:normAutofit/>
          </a:bodyPr>
          <a:lstStyle/>
          <a:p>
            <a:pPr indent="0" lvl="0" marL="0" rtl="0" algn="r">
              <a:lnSpc>
                <a:spcPct val="90000"/>
              </a:lnSpc>
              <a:spcBef>
                <a:spcPts val="0"/>
              </a:spcBef>
              <a:spcAft>
                <a:spcPts val="0"/>
              </a:spcAft>
              <a:buNone/>
            </a:pPr>
            <a:r>
              <a:rPr lang="ar-IQ">
                <a:solidFill>
                  <a:srgbClr val="000000"/>
                </a:solidFill>
              </a:rPr>
              <a:t>)Pareto</a:t>
            </a:r>
            <a:r>
              <a:rPr lang="ar-IQ" sz="2800">
                <a:solidFill>
                  <a:srgbClr val="000000"/>
                </a:solidFill>
              </a:rPr>
              <a:t>مبدأ پاریتو</a:t>
            </a:r>
            <a:r>
              <a:rPr lang="ar-IQ">
                <a:solidFill>
                  <a:srgbClr val="000000"/>
                </a:solidFill>
              </a:rPr>
              <a:t>( </a:t>
            </a:r>
            <a:br>
              <a:rPr lang="ar-IQ">
                <a:solidFill>
                  <a:schemeClr val="dk1"/>
                </a:solidFill>
              </a:rPr>
            </a:br>
            <a:r>
              <a:rPr lang="ar-IQ">
                <a:solidFill>
                  <a:schemeClr val="dk1"/>
                </a:solidFill>
              </a:rPr>
              <a:t> </a:t>
            </a:r>
            <a:br>
              <a:rPr lang="ar-IQ">
                <a:solidFill>
                  <a:schemeClr val="dk1"/>
                </a:solidFill>
              </a:rPr>
            </a:br>
            <a:r>
              <a:rPr lang="ar-IQ">
                <a:solidFill>
                  <a:schemeClr val="dk1"/>
                </a:solidFill>
              </a:rPr>
              <a:t> </a:t>
            </a:r>
            <a:r>
              <a:rPr lang="ar-IQ">
                <a:solidFill>
                  <a:srgbClr val="000000"/>
                </a:solidFill>
              </a:rPr>
              <a:t>نتائج= </a:t>
            </a:r>
            <a:r>
              <a:rPr lang="ar-IQ">
                <a:solidFill>
                  <a:schemeClr val="dk1"/>
                </a:solidFill>
              </a:rPr>
              <a:t>80%</a:t>
            </a:r>
            <a:br>
              <a:rPr lang="ar-IQ">
                <a:solidFill>
                  <a:schemeClr val="dk1"/>
                </a:solidFill>
              </a:rPr>
            </a:br>
            <a:r>
              <a:rPr lang="ar-IQ">
                <a:solidFill>
                  <a:schemeClr val="dk1"/>
                </a:solidFill>
              </a:rPr>
              <a:t>جهود= 20%</a:t>
            </a:r>
            <a:endParaRPr>
              <a:solidFill>
                <a:schemeClr val="dk1"/>
              </a:solidFill>
            </a:endParaRPr>
          </a:p>
        </p:txBody>
      </p:sp>
      <p:sp>
        <p:nvSpPr>
          <p:cNvPr id="150" name="Google Shape;150;p10"/>
          <p:cNvSpPr txBox="1"/>
          <p:nvPr>
            <p:ph idx="12" type="sldNum"/>
          </p:nvPr>
        </p:nvSpPr>
        <p:spPr>
          <a:xfrm>
            <a:off x="11645900" y="6497638"/>
            <a:ext cx="388938" cy="360362"/>
          </a:xfrm>
          <a:prstGeom prst="rect">
            <a:avLst/>
          </a:prstGeom>
          <a:solidFill>
            <a:schemeClr val="dk2"/>
          </a:solidFill>
          <a:ln>
            <a:noFill/>
          </a:ln>
        </p:spPr>
        <p:txBody>
          <a:bodyPr anchorCtr="0" anchor="t" bIns="45700" lIns="91425" spcFirstLastPara="1" rIns="91425" wrap="square" tIns="45700">
            <a:noAutofit/>
          </a:bodyPr>
          <a:lstStyle/>
          <a:p>
            <a:pPr indent="0" lvl="0" marL="0" marR="0" rtl="0" algn="ctr">
              <a:spcBef>
                <a:spcPts val="0"/>
              </a:spcBef>
              <a:spcAft>
                <a:spcPts val="0"/>
              </a:spcAft>
              <a:buNone/>
            </a:pPr>
            <a:fld id="{00000000-1234-1234-1234-123412341234}" type="slidenum">
              <a:rPr b="0" i="0" lang="ar-IQ" sz="900" u="none" cap="none" strike="noStrike">
                <a:solidFill>
                  <a:schemeClr val="lt1"/>
                </a:solidFill>
                <a:latin typeface="Arial"/>
                <a:ea typeface="Arial"/>
                <a:cs typeface="Arial"/>
                <a:sym typeface="Arial"/>
              </a:rPr>
              <a:t>‹#›</a:t>
            </a:fld>
            <a:endParaRPr b="0" i="0" sz="900" u="none" cap="none" strike="noStrike">
              <a:solidFill>
                <a:schemeClr val="lt1"/>
              </a:solidFill>
              <a:latin typeface="Arial"/>
              <a:ea typeface="Arial"/>
              <a:cs typeface="Arial"/>
              <a:sym typeface="Arial"/>
            </a:endParaRPr>
          </a:p>
        </p:txBody>
      </p:sp>
      <p:pic>
        <p:nvPicPr>
          <p:cNvPr id="151" name="Google Shape;151;p10"/>
          <p:cNvPicPr preferRelativeResize="0"/>
          <p:nvPr/>
        </p:nvPicPr>
        <p:blipFill rotWithShape="1">
          <a:blip r:embed="rId3">
            <a:alphaModFix/>
          </a:blip>
          <a:srcRect b="0" l="0" r="0" t="0"/>
          <a:stretch/>
        </p:blipFill>
        <p:spPr>
          <a:xfrm>
            <a:off x="1270000" y="1612900"/>
            <a:ext cx="7797800" cy="4541838"/>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 name="Shape 155"/>
        <p:cNvGrpSpPr/>
        <p:nvPr/>
      </p:nvGrpSpPr>
      <p:grpSpPr>
        <a:xfrm>
          <a:off x="0" y="0"/>
          <a:ext cx="0" cy="0"/>
          <a:chOff x="0" y="0"/>
          <a:chExt cx="0" cy="0"/>
        </a:xfrm>
      </p:grpSpPr>
      <p:sp>
        <p:nvSpPr>
          <p:cNvPr id="156" name="Google Shape;156;p11"/>
          <p:cNvSpPr txBox="1"/>
          <p:nvPr>
            <p:ph type="ctrTitle"/>
          </p:nvPr>
        </p:nvSpPr>
        <p:spPr>
          <a:xfrm>
            <a:off x="3706813" y="2605088"/>
            <a:ext cx="4918075" cy="1014412"/>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None/>
            </a:pPr>
            <a:r>
              <a:rPr lang="ar-IQ" sz="4400">
                <a:solidFill>
                  <a:srgbClr val="C00000"/>
                </a:solidFill>
              </a:rPr>
              <a:t>التعلم العملي</a:t>
            </a:r>
            <a:endParaRPr sz="4400">
              <a:solidFill>
                <a:srgbClr val="C00000"/>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 name="Shape 160"/>
        <p:cNvGrpSpPr/>
        <p:nvPr/>
      </p:nvGrpSpPr>
      <p:grpSpPr>
        <a:xfrm>
          <a:off x="0" y="0"/>
          <a:ext cx="0" cy="0"/>
          <a:chOff x="0" y="0"/>
          <a:chExt cx="0" cy="0"/>
        </a:xfrm>
      </p:grpSpPr>
      <p:sp>
        <p:nvSpPr>
          <p:cNvPr id="161" name="Google Shape;161;p12"/>
          <p:cNvSpPr txBox="1"/>
          <p:nvPr>
            <p:ph type="title"/>
          </p:nvPr>
        </p:nvSpPr>
        <p:spPr>
          <a:xfrm>
            <a:off x="450850" y="1282700"/>
            <a:ext cx="11283950" cy="574675"/>
          </a:xfrm>
          <a:prstGeom prst="rect">
            <a:avLst/>
          </a:prstGeom>
          <a:noFill/>
          <a:ln>
            <a:noFill/>
          </a:ln>
        </p:spPr>
        <p:txBody>
          <a:bodyPr anchorCtr="0" anchor="b" bIns="45700" lIns="91425" spcFirstLastPara="1" rIns="91425" wrap="square" tIns="45700">
            <a:normAutofit/>
          </a:bodyPr>
          <a:lstStyle/>
          <a:p>
            <a:pPr indent="0" lvl="0" marL="0" rtl="0" algn="r">
              <a:lnSpc>
                <a:spcPct val="90000"/>
              </a:lnSpc>
              <a:spcBef>
                <a:spcPts val="0"/>
              </a:spcBef>
              <a:spcAft>
                <a:spcPts val="0"/>
              </a:spcAft>
              <a:buNone/>
            </a:pPr>
            <a:r>
              <a:rPr lang="ar-IQ" sz="3200">
                <a:solidFill>
                  <a:srgbClr val="C00000"/>
                </a:solidFill>
                <a:latin typeface="Arial"/>
                <a:ea typeface="Arial"/>
                <a:cs typeface="Arial"/>
                <a:sym typeface="Arial"/>
              </a:rPr>
              <a:t>نموذج تحليل السوق</a:t>
            </a:r>
            <a:endParaRPr sz="3200">
              <a:solidFill>
                <a:srgbClr val="C00000"/>
              </a:solidFill>
              <a:latin typeface="Arial"/>
              <a:ea typeface="Arial"/>
              <a:cs typeface="Arial"/>
              <a:sym typeface="Arial"/>
            </a:endParaRPr>
          </a:p>
        </p:txBody>
      </p:sp>
      <p:sp>
        <p:nvSpPr>
          <p:cNvPr id="162" name="Google Shape;162;p12"/>
          <p:cNvSpPr txBox="1"/>
          <p:nvPr>
            <p:ph idx="12" type="sldNum"/>
          </p:nvPr>
        </p:nvSpPr>
        <p:spPr>
          <a:xfrm>
            <a:off x="11645900" y="6497638"/>
            <a:ext cx="388938" cy="360362"/>
          </a:xfrm>
          <a:prstGeom prst="rect">
            <a:avLst/>
          </a:prstGeom>
          <a:solidFill>
            <a:schemeClr val="dk2"/>
          </a:solidFill>
          <a:ln>
            <a:noFill/>
          </a:ln>
        </p:spPr>
        <p:txBody>
          <a:bodyPr anchorCtr="0" anchor="t" bIns="45700" lIns="91425" spcFirstLastPara="1" rIns="91425" wrap="square" tIns="45700">
            <a:noAutofit/>
          </a:bodyPr>
          <a:lstStyle/>
          <a:p>
            <a:pPr indent="0" lvl="0" marL="0" marR="0" rtl="0" algn="ctr">
              <a:spcBef>
                <a:spcPts val="0"/>
              </a:spcBef>
              <a:spcAft>
                <a:spcPts val="0"/>
              </a:spcAft>
              <a:buNone/>
            </a:pPr>
            <a:fld id="{00000000-1234-1234-1234-123412341234}" type="slidenum">
              <a:rPr b="0" i="0" lang="ar-IQ" sz="900" u="none" cap="none" strike="noStrike">
                <a:solidFill>
                  <a:schemeClr val="lt1"/>
                </a:solidFill>
                <a:latin typeface="Arial"/>
                <a:ea typeface="Arial"/>
                <a:cs typeface="Arial"/>
                <a:sym typeface="Arial"/>
              </a:rPr>
              <a:t>‹#›</a:t>
            </a:fld>
            <a:endParaRPr b="0" i="0" sz="900" u="none" cap="none" strike="noStrike">
              <a:solidFill>
                <a:schemeClr val="lt1"/>
              </a:solidFill>
              <a:latin typeface="Arial"/>
              <a:ea typeface="Arial"/>
              <a:cs typeface="Arial"/>
              <a:sym typeface="Arial"/>
            </a:endParaRPr>
          </a:p>
        </p:txBody>
      </p:sp>
      <p:sp>
        <p:nvSpPr>
          <p:cNvPr id="163" name="Google Shape;163;p12"/>
          <p:cNvSpPr/>
          <p:nvPr/>
        </p:nvSpPr>
        <p:spPr>
          <a:xfrm>
            <a:off x="7950200" y="2508250"/>
            <a:ext cx="3606800" cy="749300"/>
          </a:xfrm>
          <a:prstGeom prst="rect">
            <a:avLst/>
          </a:prstGeom>
          <a:solidFill>
            <a:schemeClr val="lt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r">
              <a:spcBef>
                <a:spcPts val="0"/>
              </a:spcBef>
              <a:spcAft>
                <a:spcPts val="0"/>
              </a:spcAft>
              <a:buNone/>
            </a:pPr>
            <a:r>
              <a:rPr b="1" i="0" lang="ar-IQ" sz="1800" u="none" cap="none" strike="noStrike">
                <a:solidFill>
                  <a:schemeClr val="dk1"/>
                </a:solidFill>
                <a:latin typeface="Arial"/>
                <a:ea typeface="Arial"/>
                <a:cs typeface="Arial"/>
                <a:sym typeface="Arial"/>
              </a:rPr>
              <a:t>التفاصيل المعروفة حول منتجك</a:t>
            </a:r>
            <a:endParaRPr b="1" i="0" sz="1800" u="none" cap="none" strike="noStrike">
              <a:solidFill>
                <a:schemeClr val="dk1"/>
              </a:solidFill>
              <a:latin typeface="Arial"/>
              <a:ea typeface="Arial"/>
              <a:cs typeface="Arial"/>
              <a:sym typeface="Arial"/>
            </a:endParaRPr>
          </a:p>
        </p:txBody>
      </p:sp>
      <p:sp>
        <p:nvSpPr>
          <p:cNvPr id="164" name="Google Shape;164;p12"/>
          <p:cNvSpPr txBox="1"/>
          <p:nvPr/>
        </p:nvSpPr>
        <p:spPr>
          <a:xfrm>
            <a:off x="4025900" y="2997200"/>
            <a:ext cx="184150" cy="36988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65" name="Google Shape;165;p12"/>
          <p:cNvSpPr txBox="1"/>
          <p:nvPr>
            <p:ph idx="1" type="body"/>
          </p:nvPr>
        </p:nvSpPr>
        <p:spPr>
          <a:xfrm>
            <a:off x="450850" y="2043113"/>
            <a:ext cx="11360150" cy="4133850"/>
          </a:xfrm>
          <a:prstGeom prst="rect">
            <a:avLst/>
          </a:prstGeom>
          <a:noFill/>
          <a:ln>
            <a:noFill/>
          </a:ln>
        </p:spPr>
        <p:txBody>
          <a:bodyPr anchorCtr="0" anchor="t" bIns="45700" lIns="91425" spcFirstLastPara="1" rIns="91425" wrap="square" tIns="45700">
            <a:noAutofit/>
          </a:bodyPr>
          <a:lstStyle/>
          <a:p>
            <a:pPr indent="0" lvl="0" marL="0" rtl="0" algn="r">
              <a:lnSpc>
                <a:spcPct val="90000"/>
              </a:lnSpc>
              <a:spcBef>
                <a:spcPts val="0"/>
              </a:spcBef>
              <a:spcAft>
                <a:spcPts val="0"/>
              </a:spcAft>
              <a:buClr>
                <a:schemeClr val="dk1"/>
              </a:buClr>
              <a:buSzPts val="2800"/>
              <a:buFont typeface="Arial"/>
              <a:buNone/>
            </a:pPr>
            <a:r>
              <a:t/>
            </a:r>
            <a:endParaRPr/>
          </a:p>
        </p:txBody>
      </p:sp>
      <p:sp>
        <p:nvSpPr>
          <p:cNvPr id="166" name="Google Shape;166;p12"/>
          <p:cNvSpPr/>
          <p:nvPr/>
        </p:nvSpPr>
        <p:spPr>
          <a:xfrm>
            <a:off x="1778000" y="2508250"/>
            <a:ext cx="3581400" cy="682625"/>
          </a:xfrm>
          <a:prstGeom prst="rect">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ar-IQ" sz="1800" u="none" cap="none" strike="noStrike">
                <a:solidFill>
                  <a:schemeClr val="lt1"/>
                </a:solidFill>
                <a:latin typeface="Arial"/>
                <a:ea typeface="Arial"/>
                <a:cs typeface="Arial"/>
                <a:sym typeface="Arial"/>
              </a:rPr>
              <a:t>تحديد السوق المستهدف</a:t>
            </a:r>
            <a:endParaRPr b="1" i="0" sz="1800" u="none" cap="none" strike="noStrike">
              <a:solidFill>
                <a:schemeClr val="lt1"/>
              </a:solidFill>
              <a:latin typeface="Arial"/>
              <a:ea typeface="Arial"/>
              <a:cs typeface="Arial"/>
              <a:sym typeface="Arial"/>
            </a:endParaRPr>
          </a:p>
        </p:txBody>
      </p:sp>
      <p:sp>
        <p:nvSpPr>
          <p:cNvPr id="167" name="Google Shape;167;p12"/>
          <p:cNvSpPr/>
          <p:nvPr/>
        </p:nvSpPr>
        <p:spPr>
          <a:xfrm>
            <a:off x="7950200" y="3843338"/>
            <a:ext cx="3606800" cy="690562"/>
          </a:xfrm>
          <a:prstGeom prst="rect">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ar-IQ" sz="1800" u="none" cap="none" strike="noStrike">
                <a:solidFill>
                  <a:schemeClr val="lt1"/>
                </a:solidFill>
                <a:latin typeface="Arial"/>
                <a:ea typeface="Arial"/>
                <a:cs typeface="Arial"/>
                <a:sym typeface="Arial"/>
              </a:rPr>
              <a:t>إنشاء إستراتيجية التسويق</a:t>
            </a:r>
            <a:endParaRPr b="1" i="0" sz="1800" u="none" cap="none" strike="noStrike">
              <a:solidFill>
                <a:schemeClr val="lt1"/>
              </a:solidFill>
              <a:latin typeface="Arial"/>
              <a:ea typeface="Arial"/>
              <a:cs typeface="Arial"/>
              <a:sym typeface="Arial"/>
            </a:endParaRPr>
          </a:p>
        </p:txBody>
      </p:sp>
      <p:sp>
        <p:nvSpPr>
          <p:cNvPr id="168" name="Google Shape;168;p12"/>
          <p:cNvSpPr/>
          <p:nvPr/>
        </p:nvSpPr>
        <p:spPr>
          <a:xfrm>
            <a:off x="1778000" y="3786188"/>
            <a:ext cx="3609975" cy="692150"/>
          </a:xfrm>
          <a:prstGeom prst="rect">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ar-IQ" sz="1800" u="none" cap="none" strike="noStrike">
                <a:solidFill>
                  <a:schemeClr val="lt1"/>
                </a:solidFill>
                <a:latin typeface="Arial"/>
                <a:ea typeface="Arial"/>
                <a:cs typeface="Arial"/>
                <a:sym typeface="Arial"/>
              </a:rPr>
              <a:t>تطوير قائمة الإحتمالات/ التوقعات</a:t>
            </a:r>
            <a:endParaRPr b="0" i="0" sz="1800" u="none" cap="none" strike="noStrike">
              <a:solidFill>
                <a:schemeClr val="lt1"/>
              </a:solidFill>
              <a:latin typeface="Arial"/>
              <a:ea typeface="Arial"/>
              <a:cs typeface="Arial"/>
              <a:sym typeface="Arial"/>
            </a:endParaRPr>
          </a:p>
        </p:txBody>
      </p:sp>
      <p:sp>
        <p:nvSpPr>
          <p:cNvPr id="169" name="Google Shape;169;p12"/>
          <p:cNvSpPr/>
          <p:nvPr/>
        </p:nvSpPr>
        <p:spPr>
          <a:xfrm>
            <a:off x="7950200" y="4991100"/>
            <a:ext cx="3606800" cy="647700"/>
          </a:xfrm>
          <a:prstGeom prst="rect">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ar-IQ" sz="1800" u="none" cap="none" strike="noStrike">
                <a:solidFill>
                  <a:schemeClr val="lt1"/>
                </a:solidFill>
                <a:latin typeface="Arial"/>
                <a:ea typeface="Arial"/>
                <a:cs typeface="Arial"/>
                <a:sym typeface="Arial"/>
              </a:rPr>
              <a:t>تطويرإستراتيجية المبيعات</a:t>
            </a:r>
            <a:endParaRPr b="1" i="0" sz="1800" u="none" cap="none" strike="noStrike">
              <a:solidFill>
                <a:schemeClr val="lt1"/>
              </a:solidFill>
              <a:latin typeface="Arial"/>
              <a:ea typeface="Arial"/>
              <a:cs typeface="Arial"/>
              <a:sym typeface="Arial"/>
            </a:endParaRPr>
          </a:p>
        </p:txBody>
      </p:sp>
      <p:sp>
        <p:nvSpPr>
          <p:cNvPr id="170" name="Google Shape;170;p12"/>
          <p:cNvSpPr/>
          <p:nvPr/>
        </p:nvSpPr>
        <p:spPr>
          <a:xfrm>
            <a:off x="1778000" y="4914900"/>
            <a:ext cx="3581400" cy="723900"/>
          </a:xfrm>
          <a:prstGeom prst="rect">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ar-IQ" sz="1800" u="none" cap="none" strike="noStrike">
                <a:solidFill>
                  <a:schemeClr val="lt1"/>
                </a:solidFill>
                <a:latin typeface="Arial"/>
                <a:ea typeface="Arial"/>
                <a:cs typeface="Arial"/>
                <a:sym typeface="Arial"/>
              </a:rPr>
              <a:t>تطوير رسالة إقتراح القيمة</a:t>
            </a:r>
            <a:endParaRPr b="1" i="0" sz="1800" u="none" cap="none" strike="noStrike">
              <a:solidFill>
                <a:schemeClr val="lt1"/>
              </a:solidFill>
              <a:latin typeface="Arial"/>
              <a:ea typeface="Arial"/>
              <a:cs typeface="Arial"/>
              <a:sym typeface="Arial"/>
            </a:endParaRPr>
          </a:p>
        </p:txBody>
      </p:sp>
      <p:sp>
        <p:nvSpPr>
          <p:cNvPr id="171" name="Google Shape;171;p12"/>
          <p:cNvSpPr/>
          <p:nvPr/>
        </p:nvSpPr>
        <p:spPr>
          <a:xfrm>
            <a:off x="7950200" y="2508250"/>
            <a:ext cx="3644900" cy="771525"/>
          </a:xfrm>
          <a:prstGeom prst="rect">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ar-IQ" sz="1800" u="none" cap="none" strike="noStrike">
                <a:solidFill>
                  <a:schemeClr val="lt1"/>
                </a:solidFill>
                <a:latin typeface="Arial"/>
                <a:ea typeface="Arial"/>
                <a:cs typeface="Arial"/>
                <a:sym typeface="Arial"/>
              </a:rPr>
              <a:t>التفاصيل المعروفة حول منتجك</a:t>
            </a:r>
            <a:endParaRPr b="1" i="0" sz="1800" u="none" cap="none" strike="noStrike">
              <a:solidFill>
                <a:schemeClr val="lt1"/>
              </a:solidFill>
              <a:latin typeface="Arial"/>
              <a:ea typeface="Arial"/>
              <a:cs typeface="Arial"/>
              <a:sym typeface="Arial"/>
            </a:endParaRPr>
          </a:p>
        </p:txBody>
      </p:sp>
      <p:cxnSp>
        <p:nvCxnSpPr>
          <p:cNvPr id="172" name="Google Shape;172;p12"/>
          <p:cNvCxnSpPr>
            <a:stCxn id="171" idx="1"/>
          </p:cNvCxnSpPr>
          <p:nvPr/>
        </p:nvCxnSpPr>
        <p:spPr>
          <a:xfrm rot="10800000">
            <a:off x="5387900" y="2882913"/>
            <a:ext cx="2562300" cy="11100"/>
          </a:xfrm>
          <a:prstGeom prst="straightConnector1">
            <a:avLst/>
          </a:prstGeom>
          <a:noFill/>
          <a:ln cap="flat" cmpd="sng" w="9525">
            <a:solidFill>
              <a:schemeClr val="accent1"/>
            </a:solidFill>
            <a:prstDash val="solid"/>
            <a:miter lim="800000"/>
            <a:headEnd len="sm" w="sm" type="none"/>
            <a:tailEnd len="med" w="med" type="stealth"/>
          </a:ln>
        </p:spPr>
      </p:cxnSp>
      <p:cxnSp>
        <p:nvCxnSpPr>
          <p:cNvPr id="173" name="Google Shape;173;p12"/>
          <p:cNvCxnSpPr/>
          <p:nvPr/>
        </p:nvCxnSpPr>
        <p:spPr>
          <a:xfrm flipH="1">
            <a:off x="7950200" y="3257550"/>
            <a:ext cx="368300" cy="615950"/>
          </a:xfrm>
          <a:prstGeom prst="straightConnector1">
            <a:avLst/>
          </a:prstGeom>
          <a:noFill/>
          <a:ln cap="flat" cmpd="sng" w="9525">
            <a:solidFill>
              <a:schemeClr val="accent1"/>
            </a:solidFill>
            <a:prstDash val="solid"/>
            <a:miter lim="800000"/>
            <a:headEnd len="sm" w="sm" type="none"/>
            <a:tailEnd len="med" w="med" type="stealth"/>
          </a:ln>
        </p:spPr>
      </p:cxnSp>
      <p:cxnSp>
        <p:nvCxnSpPr>
          <p:cNvPr id="174" name="Google Shape;174;p12"/>
          <p:cNvCxnSpPr/>
          <p:nvPr/>
        </p:nvCxnSpPr>
        <p:spPr>
          <a:xfrm>
            <a:off x="5359400" y="3190875"/>
            <a:ext cx="2590800" cy="847725"/>
          </a:xfrm>
          <a:prstGeom prst="straightConnector1">
            <a:avLst/>
          </a:prstGeom>
          <a:noFill/>
          <a:ln cap="flat" cmpd="sng" w="9525">
            <a:solidFill>
              <a:schemeClr val="accent1"/>
            </a:solidFill>
            <a:prstDash val="solid"/>
            <a:miter lim="800000"/>
            <a:headEnd len="sm" w="sm" type="none"/>
            <a:tailEnd len="med" w="med" type="stealth"/>
          </a:ln>
        </p:spPr>
      </p:cxnSp>
      <p:cxnSp>
        <p:nvCxnSpPr>
          <p:cNvPr id="175" name="Google Shape;175;p12"/>
          <p:cNvCxnSpPr>
            <a:endCxn id="167" idx="1"/>
          </p:cNvCxnSpPr>
          <p:nvPr/>
        </p:nvCxnSpPr>
        <p:spPr>
          <a:xfrm>
            <a:off x="5387900" y="4133119"/>
            <a:ext cx="2562300" cy="55500"/>
          </a:xfrm>
          <a:prstGeom prst="straightConnector1">
            <a:avLst/>
          </a:prstGeom>
          <a:noFill/>
          <a:ln cap="flat" cmpd="sng" w="9525">
            <a:solidFill>
              <a:schemeClr val="accent1"/>
            </a:solidFill>
            <a:prstDash val="solid"/>
            <a:miter lim="800000"/>
            <a:headEnd len="sm" w="sm" type="none"/>
            <a:tailEnd len="med" w="med" type="stealth"/>
          </a:ln>
        </p:spPr>
      </p:cxnSp>
      <p:cxnSp>
        <p:nvCxnSpPr>
          <p:cNvPr id="176" name="Google Shape;176;p12"/>
          <p:cNvCxnSpPr/>
          <p:nvPr/>
        </p:nvCxnSpPr>
        <p:spPr>
          <a:xfrm flipH="1">
            <a:off x="3568700" y="3190875"/>
            <a:ext cx="14288" cy="595313"/>
          </a:xfrm>
          <a:prstGeom prst="straightConnector1">
            <a:avLst/>
          </a:prstGeom>
          <a:noFill/>
          <a:ln cap="flat" cmpd="sng" w="9525">
            <a:solidFill>
              <a:schemeClr val="accent1"/>
            </a:solidFill>
            <a:prstDash val="solid"/>
            <a:miter lim="800000"/>
            <a:headEnd len="sm" w="sm" type="none"/>
            <a:tailEnd len="med" w="med" type="stealth"/>
          </a:ln>
        </p:spPr>
      </p:cxnSp>
      <p:cxnSp>
        <p:nvCxnSpPr>
          <p:cNvPr id="177" name="Google Shape;177;p12"/>
          <p:cNvCxnSpPr>
            <a:stCxn id="168" idx="2"/>
            <a:endCxn id="170" idx="0"/>
          </p:cNvCxnSpPr>
          <p:nvPr/>
        </p:nvCxnSpPr>
        <p:spPr>
          <a:xfrm flipH="1">
            <a:off x="3568588" y="4478338"/>
            <a:ext cx="14400" cy="436500"/>
          </a:xfrm>
          <a:prstGeom prst="straightConnector1">
            <a:avLst/>
          </a:prstGeom>
          <a:noFill/>
          <a:ln cap="flat" cmpd="sng" w="9525">
            <a:solidFill>
              <a:schemeClr val="accent1"/>
            </a:solidFill>
            <a:prstDash val="solid"/>
            <a:miter lim="800000"/>
            <a:headEnd len="sm" w="sm" type="none"/>
            <a:tailEnd len="med" w="med" type="stealth"/>
          </a:ln>
        </p:spPr>
      </p:cxnSp>
      <p:cxnSp>
        <p:nvCxnSpPr>
          <p:cNvPr id="178" name="Google Shape;178;p12"/>
          <p:cNvCxnSpPr/>
          <p:nvPr/>
        </p:nvCxnSpPr>
        <p:spPr>
          <a:xfrm flipH="1">
            <a:off x="8597900" y="4440238"/>
            <a:ext cx="635000" cy="571500"/>
          </a:xfrm>
          <a:prstGeom prst="straightConnector1">
            <a:avLst/>
          </a:prstGeom>
          <a:noFill/>
          <a:ln cap="flat" cmpd="sng" w="9525">
            <a:solidFill>
              <a:schemeClr val="accent1"/>
            </a:solidFill>
            <a:prstDash val="solid"/>
            <a:miter lim="800000"/>
            <a:headEnd len="sm" w="sm" type="none"/>
            <a:tailEnd len="med" w="med" type="stealth"/>
          </a:ln>
        </p:spPr>
      </p:cxnSp>
      <p:cxnSp>
        <p:nvCxnSpPr>
          <p:cNvPr id="179" name="Google Shape;179;p12"/>
          <p:cNvCxnSpPr/>
          <p:nvPr/>
        </p:nvCxnSpPr>
        <p:spPr>
          <a:xfrm flipH="1" rot="10800000">
            <a:off x="5359400" y="4187825"/>
            <a:ext cx="2590800" cy="1089025"/>
          </a:xfrm>
          <a:prstGeom prst="straightConnector1">
            <a:avLst/>
          </a:prstGeom>
          <a:noFill/>
          <a:ln cap="flat" cmpd="sng" w="9525">
            <a:solidFill>
              <a:schemeClr val="accent1"/>
            </a:solidFill>
            <a:prstDash val="solid"/>
            <a:miter lim="800000"/>
            <a:headEnd len="sm" w="sm" type="none"/>
            <a:tailEnd len="med" w="med" type="stealth"/>
          </a:ln>
        </p:spPr>
      </p:cxn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3" name="Shape 183"/>
        <p:cNvGrpSpPr/>
        <p:nvPr/>
      </p:nvGrpSpPr>
      <p:grpSpPr>
        <a:xfrm>
          <a:off x="0" y="0"/>
          <a:ext cx="0" cy="0"/>
          <a:chOff x="0" y="0"/>
          <a:chExt cx="0" cy="0"/>
        </a:xfrm>
      </p:grpSpPr>
      <p:sp>
        <p:nvSpPr>
          <p:cNvPr id="184" name="Google Shape;184;p13"/>
          <p:cNvSpPr txBox="1"/>
          <p:nvPr>
            <p:ph type="ctrTitle"/>
          </p:nvPr>
        </p:nvSpPr>
        <p:spPr>
          <a:xfrm>
            <a:off x="3706813" y="2605088"/>
            <a:ext cx="4918075" cy="1474787"/>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None/>
            </a:pPr>
            <a:r>
              <a:rPr lang="ar-IQ" sz="4400"/>
              <a:t>تقنيات المبيعات</a:t>
            </a:r>
            <a:endParaRPr sz="4400"/>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8" name="Shape 188"/>
        <p:cNvGrpSpPr/>
        <p:nvPr/>
      </p:nvGrpSpPr>
      <p:grpSpPr>
        <a:xfrm>
          <a:off x="0" y="0"/>
          <a:ext cx="0" cy="0"/>
          <a:chOff x="0" y="0"/>
          <a:chExt cx="0" cy="0"/>
        </a:xfrm>
      </p:grpSpPr>
      <p:sp>
        <p:nvSpPr>
          <p:cNvPr id="189" name="Google Shape;189;p14"/>
          <p:cNvSpPr txBox="1"/>
          <p:nvPr>
            <p:ph idx="1" type="body"/>
          </p:nvPr>
        </p:nvSpPr>
        <p:spPr>
          <a:xfrm>
            <a:off x="412750" y="2030413"/>
            <a:ext cx="11449050" cy="4133850"/>
          </a:xfrm>
          <a:prstGeom prst="rect">
            <a:avLst/>
          </a:prstGeom>
          <a:noFill/>
          <a:ln>
            <a:noFill/>
          </a:ln>
        </p:spPr>
        <p:txBody>
          <a:bodyPr anchorCtr="0" anchor="t" bIns="45700" lIns="91425" spcFirstLastPara="1" rIns="91425" wrap="square" tIns="45700">
            <a:noAutofit/>
          </a:bodyPr>
          <a:lstStyle/>
          <a:p>
            <a:pPr indent="-228600" lvl="0" marL="228600" rtl="1" algn="r">
              <a:lnSpc>
                <a:spcPct val="90000"/>
              </a:lnSpc>
              <a:spcBef>
                <a:spcPts val="0"/>
              </a:spcBef>
              <a:spcAft>
                <a:spcPts val="0"/>
              </a:spcAft>
              <a:buClr>
                <a:schemeClr val="dk1"/>
              </a:buClr>
              <a:buSzPts val="2000"/>
              <a:buChar char="•"/>
            </a:pPr>
            <a:r>
              <a:rPr lang="ar-IQ" sz="2000"/>
              <a:t>بناء العلاقات:</a:t>
            </a:r>
            <a:endParaRPr/>
          </a:p>
          <a:p>
            <a:pPr indent="-228600" lvl="0" marL="228600" rtl="1" algn="r">
              <a:lnSpc>
                <a:spcPct val="90000"/>
              </a:lnSpc>
              <a:spcBef>
                <a:spcPts val="1000"/>
              </a:spcBef>
              <a:spcAft>
                <a:spcPts val="0"/>
              </a:spcAft>
              <a:buClr>
                <a:schemeClr val="dk1"/>
              </a:buClr>
              <a:buSzPts val="2000"/>
              <a:buChar char="•"/>
            </a:pPr>
            <a:r>
              <a:rPr lang="ar-IQ" sz="2000"/>
              <a:t>من المهم جدآ أن يقوم فريق المبيعات بتطوير علاقات جيدة ومناسبة مع العملاء المحتملين والزبائن،</a:t>
            </a:r>
            <a:endParaRPr/>
          </a:p>
          <a:p>
            <a:pPr indent="0" lvl="0" marL="0" rtl="1" algn="r">
              <a:lnSpc>
                <a:spcPct val="90000"/>
              </a:lnSpc>
              <a:spcBef>
                <a:spcPts val="1000"/>
              </a:spcBef>
              <a:spcAft>
                <a:spcPts val="0"/>
              </a:spcAft>
              <a:buClr>
                <a:schemeClr val="dk1"/>
              </a:buClr>
              <a:buSzPts val="2000"/>
              <a:buFont typeface="Arial"/>
              <a:buNone/>
            </a:pPr>
            <a:r>
              <a:rPr lang="ar-IQ" sz="2000"/>
              <a:t>ويمكنهم تطوير ذلك في أول إجتماع معهم من خلال ممارسة هذه الخطوات التالية:</a:t>
            </a:r>
            <a:endParaRPr/>
          </a:p>
          <a:p>
            <a:pPr indent="0" lvl="0" marL="0" rtl="1" algn="r">
              <a:lnSpc>
                <a:spcPct val="90000"/>
              </a:lnSpc>
              <a:spcBef>
                <a:spcPts val="1000"/>
              </a:spcBef>
              <a:spcAft>
                <a:spcPts val="0"/>
              </a:spcAft>
              <a:buClr>
                <a:schemeClr val="dk1"/>
              </a:buClr>
              <a:buSzPts val="2000"/>
              <a:buFont typeface="Arial"/>
              <a:buNone/>
            </a:pPr>
            <a:r>
              <a:rPr lang="ar-IQ" sz="2000"/>
              <a:t>تعرف على بعض الحقائق عن عميلك/ زبونك المحتمل:</a:t>
            </a:r>
            <a:endParaRPr/>
          </a:p>
          <a:p>
            <a:pPr indent="0" lvl="0" marL="0" rtl="1" algn="r">
              <a:lnSpc>
                <a:spcPct val="90000"/>
              </a:lnSpc>
              <a:spcBef>
                <a:spcPts val="1000"/>
              </a:spcBef>
              <a:spcAft>
                <a:spcPts val="0"/>
              </a:spcAft>
              <a:buClr>
                <a:schemeClr val="dk1"/>
              </a:buClr>
              <a:buSzPts val="2000"/>
              <a:buFont typeface="Arial"/>
              <a:buNone/>
            </a:pPr>
            <a:r>
              <a:rPr lang="ar-IQ" sz="2000"/>
              <a:t>     الإسم، العمر، الجنس، التخصص.</a:t>
            </a:r>
            <a:endParaRPr/>
          </a:p>
          <a:p>
            <a:pPr indent="0" lvl="0" marL="0" rtl="1" algn="r">
              <a:lnSpc>
                <a:spcPct val="90000"/>
              </a:lnSpc>
              <a:spcBef>
                <a:spcPts val="1000"/>
              </a:spcBef>
              <a:spcAft>
                <a:spcPts val="0"/>
              </a:spcAft>
              <a:buClr>
                <a:schemeClr val="dk1"/>
              </a:buClr>
              <a:buSzPts val="2000"/>
              <a:buFont typeface="Arial"/>
              <a:buNone/>
            </a:pPr>
            <a:r>
              <a:rPr lang="ar-IQ" sz="2000"/>
              <a:t>     إسلوب الشخصية</a:t>
            </a:r>
            <a:endParaRPr/>
          </a:p>
          <a:p>
            <a:pPr indent="0" lvl="0" marL="0" rtl="1" algn="r">
              <a:lnSpc>
                <a:spcPct val="90000"/>
              </a:lnSpc>
              <a:spcBef>
                <a:spcPts val="1000"/>
              </a:spcBef>
              <a:spcAft>
                <a:spcPts val="0"/>
              </a:spcAft>
              <a:buClr>
                <a:schemeClr val="dk1"/>
              </a:buClr>
              <a:buSzPts val="2000"/>
              <a:buFont typeface="Arial"/>
              <a:buNone/>
            </a:pPr>
            <a:r>
              <a:rPr lang="ar-IQ" sz="2000"/>
              <a:t>     الإمكانية</a:t>
            </a:r>
            <a:endParaRPr/>
          </a:p>
          <a:p>
            <a:pPr indent="0" lvl="0" marL="0" rtl="1" algn="r">
              <a:lnSpc>
                <a:spcPct val="90000"/>
              </a:lnSpc>
              <a:spcBef>
                <a:spcPts val="1000"/>
              </a:spcBef>
              <a:spcAft>
                <a:spcPts val="0"/>
              </a:spcAft>
              <a:buClr>
                <a:schemeClr val="dk1"/>
              </a:buClr>
              <a:buSzPts val="2000"/>
              <a:buFont typeface="Arial"/>
              <a:buNone/>
            </a:pPr>
            <a:r>
              <a:rPr lang="ar-IQ" sz="2000"/>
              <a:t>     عادة الشراء (نوع المنتج، الشكل، السعر، العرض، والخدمة)</a:t>
            </a:r>
            <a:endParaRPr/>
          </a:p>
          <a:p>
            <a:pPr indent="0" lvl="0" marL="0" rtl="1" algn="r">
              <a:lnSpc>
                <a:spcPct val="90000"/>
              </a:lnSpc>
              <a:spcBef>
                <a:spcPts val="1000"/>
              </a:spcBef>
              <a:spcAft>
                <a:spcPts val="0"/>
              </a:spcAft>
              <a:buClr>
                <a:schemeClr val="dk1"/>
              </a:buClr>
              <a:buSzPts val="2000"/>
              <a:buFont typeface="Arial"/>
              <a:buNone/>
            </a:pPr>
            <a:r>
              <a:rPr lang="ar-IQ" sz="2000"/>
              <a:t>     أفضل وقت للزيارة</a:t>
            </a:r>
            <a:endParaRPr/>
          </a:p>
          <a:p>
            <a:pPr indent="0" lvl="0" marL="0" rtl="1" algn="r">
              <a:lnSpc>
                <a:spcPct val="90000"/>
              </a:lnSpc>
              <a:spcBef>
                <a:spcPts val="1000"/>
              </a:spcBef>
              <a:spcAft>
                <a:spcPts val="0"/>
              </a:spcAft>
              <a:buClr>
                <a:schemeClr val="dk1"/>
              </a:buClr>
              <a:buSzPts val="2000"/>
              <a:buFont typeface="Arial"/>
              <a:buNone/>
            </a:pPr>
            <a:r>
              <a:rPr lang="ar-IQ" sz="2000"/>
              <a:t>     مسابقة</a:t>
            </a:r>
            <a:endParaRPr sz="2000"/>
          </a:p>
        </p:txBody>
      </p:sp>
      <p:sp>
        <p:nvSpPr>
          <p:cNvPr id="190" name="Google Shape;190;p14"/>
          <p:cNvSpPr txBox="1"/>
          <p:nvPr>
            <p:ph type="title"/>
          </p:nvPr>
        </p:nvSpPr>
        <p:spPr>
          <a:xfrm>
            <a:off x="450850" y="1282700"/>
            <a:ext cx="11283950" cy="574675"/>
          </a:xfrm>
          <a:prstGeom prst="rect">
            <a:avLst/>
          </a:prstGeom>
          <a:noFill/>
          <a:ln>
            <a:noFill/>
          </a:ln>
        </p:spPr>
        <p:txBody>
          <a:bodyPr anchorCtr="0" anchor="b" bIns="45700" lIns="91425" spcFirstLastPara="1" rIns="91425" wrap="square" tIns="45700">
            <a:normAutofit/>
          </a:bodyPr>
          <a:lstStyle/>
          <a:p>
            <a:pPr indent="0" lvl="0" marL="0" rtl="0" algn="r">
              <a:lnSpc>
                <a:spcPct val="90000"/>
              </a:lnSpc>
              <a:spcBef>
                <a:spcPts val="0"/>
              </a:spcBef>
              <a:spcAft>
                <a:spcPts val="0"/>
              </a:spcAft>
              <a:buNone/>
            </a:pPr>
            <a:r>
              <a:rPr lang="ar-IQ" sz="2800">
                <a:solidFill>
                  <a:srgbClr val="C00000"/>
                </a:solidFill>
                <a:latin typeface="Arial"/>
                <a:ea typeface="Arial"/>
                <a:cs typeface="Arial"/>
                <a:sym typeface="Arial"/>
              </a:rPr>
              <a:t>تقنيات البيع</a:t>
            </a:r>
            <a:endParaRPr sz="2800">
              <a:solidFill>
                <a:srgbClr val="C00000"/>
              </a:solidFill>
              <a:latin typeface="Arial"/>
              <a:ea typeface="Arial"/>
              <a:cs typeface="Arial"/>
              <a:sym typeface="Arial"/>
            </a:endParaRPr>
          </a:p>
        </p:txBody>
      </p:sp>
      <p:sp>
        <p:nvSpPr>
          <p:cNvPr id="191" name="Google Shape;191;p14"/>
          <p:cNvSpPr txBox="1"/>
          <p:nvPr>
            <p:ph idx="12" type="sldNum"/>
          </p:nvPr>
        </p:nvSpPr>
        <p:spPr>
          <a:xfrm>
            <a:off x="11645900" y="6497638"/>
            <a:ext cx="388938" cy="360362"/>
          </a:xfrm>
          <a:prstGeom prst="rect">
            <a:avLst/>
          </a:prstGeom>
          <a:solidFill>
            <a:schemeClr val="dk2"/>
          </a:solid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lt1"/>
              </a:buClr>
              <a:buSzPts val="900"/>
              <a:buFont typeface="Arial"/>
              <a:buNone/>
            </a:pPr>
            <a:fld id="{00000000-1234-1234-1234-123412341234}" type="slidenum">
              <a:rPr b="0" i="0" lang="ar-IQ" sz="900" u="none" cap="none" strike="noStrike">
                <a:solidFill>
                  <a:schemeClr val="lt1"/>
                </a:solidFill>
                <a:latin typeface="Arial"/>
                <a:ea typeface="Arial"/>
                <a:cs typeface="Arial"/>
                <a:sym typeface="Arial"/>
              </a:rPr>
              <a:t>‹#›</a:t>
            </a:fld>
            <a:endParaRPr b="0" i="0" sz="900" u="none" cap="none" strike="noStrike">
              <a:solidFill>
                <a:schemeClr val="lt1"/>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5" name="Shape 195"/>
        <p:cNvGrpSpPr/>
        <p:nvPr/>
      </p:nvGrpSpPr>
      <p:grpSpPr>
        <a:xfrm>
          <a:off x="0" y="0"/>
          <a:ext cx="0" cy="0"/>
          <a:chOff x="0" y="0"/>
          <a:chExt cx="0" cy="0"/>
        </a:xfrm>
      </p:grpSpPr>
      <p:sp>
        <p:nvSpPr>
          <p:cNvPr id="196" name="Google Shape;196;p15"/>
          <p:cNvSpPr txBox="1"/>
          <p:nvPr>
            <p:ph idx="1" type="body"/>
          </p:nvPr>
        </p:nvSpPr>
        <p:spPr>
          <a:xfrm>
            <a:off x="241300" y="1727200"/>
            <a:ext cx="11620500" cy="4902200"/>
          </a:xfrm>
          <a:prstGeom prst="rect">
            <a:avLst/>
          </a:prstGeom>
          <a:noFill/>
          <a:ln>
            <a:noFill/>
          </a:ln>
        </p:spPr>
        <p:txBody>
          <a:bodyPr anchorCtr="0" anchor="t" bIns="45700" lIns="91425" spcFirstLastPara="1" rIns="91425" wrap="square" tIns="45700">
            <a:noAutofit/>
          </a:bodyPr>
          <a:lstStyle/>
          <a:p>
            <a:pPr indent="0" lvl="0" marL="0" rtl="0" algn="r">
              <a:lnSpc>
                <a:spcPct val="90000"/>
              </a:lnSpc>
              <a:spcBef>
                <a:spcPts val="0"/>
              </a:spcBef>
              <a:spcAft>
                <a:spcPts val="0"/>
              </a:spcAft>
              <a:buClr>
                <a:schemeClr val="dk1"/>
              </a:buClr>
              <a:buSzPts val="2800"/>
              <a:buFont typeface="Arial"/>
              <a:buNone/>
            </a:pPr>
            <a:r>
              <a:rPr lang="ar-IQ"/>
              <a:t>مهيمنة                                  مهيمن/ غالب</a:t>
            </a:r>
            <a:endParaRPr/>
          </a:p>
          <a:p>
            <a:pPr indent="0" lvl="0" marL="0" rtl="0" algn="r">
              <a:lnSpc>
                <a:spcPct val="90000"/>
              </a:lnSpc>
              <a:spcBef>
                <a:spcPts val="1000"/>
              </a:spcBef>
              <a:spcAft>
                <a:spcPts val="0"/>
              </a:spcAft>
              <a:buClr>
                <a:schemeClr val="dk1"/>
              </a:buClr>
              <a:buSzPts val="2800"/>
              <a:buFont typeface="Arial"/>
              <a:buNone/>
            </a:pPr>
            <a:r>
              <a:rPr lang="ar-IQ"/>
              <a:t>                                                                      </a:t>
            </a:r>
            <a:endParaRPr/>
          </a:p>
          <a:p>
            <a:pPr indent="0" lvl="0" marL="0" rtl="0" algn="r">
              <a:lnSpc>
                <a:spcPct val="90000"/>
              </a:lnSpc>
              <a:spcBef>
                <a:spcPts val="1000"/>
              </a:spcBef>
              <a:spcAft>
                <a:spcPts val="0"/>
              </a:spcAft>
              <a:buClr>
                <a:schemeClr val="dk1"/>
              </a:buClr>
              <a:buSzPts val="2800"/>
              <a:buFont typeface="Arial"/>
              <a:buNone/>
            </a:pPr>
            <a:r>
              <a:rPr lang="ar-IQ"/>
              <a:t>                                             </a:t>
            </a:r>
            <a:endParaRPr/>
          </a:p>
          <a:p>
            <a:pPr indent="0" lvl="0" marL="0" rtl="0" algn="r">
              <a:lnSpc>
                <a:spcPct val="90000"/>
              </a:lnSpc>
              <a:spcBef>
                <a:spcPts val="1000"/>
              </a:spcBef>
              <a:spcAft>
                <a:spcPts val="0"/>
              </a:spcAft>
              <a:buClr>
                <a:srgbClr val="000000"/>
              </a:buClr>
              <a:buSzPts val="2800"/>
              <a:buFont typeface="Arial"/>
              <a:buNone/>
            </a:pPr>
            <a:r>
              <a:rPr lang="ar-IQ">
                <a:solidFill>
                  <a:srgbClr val="000000"/>
                </a:solidFill>
              </a:rPr>
              <a:t>       منطوي                                                                        منفتح/ منطلق  </a:t>
            </a:r>
            <a:endParaRPr/>
          </a:p>
          <a:p>
            <a:pPr indent="0" lvl="0" marL="0" rtl="0" algn="r">
              <a:lnSpc>
                <a:spcPct val="90000"/>
              </a:lnSpc>
              <a:spcBef>
                <a:spcPts val="1000"/>
              </a:spcBef>
              <a:spcAft>
                <a:spcPts val="0"/>
              </a:spcAft>
              <a:buClr>
                <a:schemeClr val="dk1"/>
              </a:buClr>
              <a:buSzPts val="2800"/>
              <a:buFont typeface="Arial"/>
              <a:buNone/>
            </a:pPr>
            <a:r>
              <a:rPr lang="ar-IQ"/>
              <a:t>                                        </a:t>
            </a:r>
            <a:endParaRPr/>
          </a:p>
          <a:p>
            <a:pPr indent="0" lvl="0" marL="0" rtl="0" algn="r">
              <a:lnSpc>
                <a:spcPct val="90000"/>
              </a:lnSpc>
              <a:spcBef>
                <a:spcPts val="1000"/>
              </a:spcBef>
              <a:spcAft>
                <a:spcPts val="0"/>
              </a:spcAft>
              <a:buClr>
                <a:schemeClr val="dk1"/>
              </a:buClr>
              <a:buSzPts val="2800"/>
              <a:buFont typeface="Arial"/>
              <a:buNone/>
            </a:pPr>
            <a:r>
              <a:t/>
            </a:r>
            <a:endParaRPr/>
          </a:p>
          <a:p>
            <a:pPr indent="0" lvl="0" marL="0" rtl="0" algn="r">
              <a:lnSpc>
                <a:spcPct val="90000"/>
              </a:lnSpc>
              <a:spcBef>
                <a:spcPts val="1000"/>
              </a:spcBef>
              <a:spcAft>
                <a:spcPts val="0"/>
              </a:spcAft>
              <a:buClr>
                <a:schemeClr val="dk1"/>
              </a:buClr>
              <a:buSzPts val="2800"/>
              <a:buFont typeface="Arial"/>
              <a:buNone/>
            </a:pPr>
            <a:r>
              <a:t/>
            </a:r>
            <a:endParaRPr/>
          </a:p>
          <a:p>
            <a:pPr indent="0" lvl="0" marL="0" rtl="0" algn="r">
              <a:lnSpc>
                <a:spcPct val="90000"/>
              </a:lnSpc>
              <a:spcBef>
                <a:spcPts val="1000"/>
              </a:spcBef>
              <a:spcAft>
                <a:spcPts val="0"/>
              </a:spcAft>
              <a:buClr>
                <a:schemeClr val="dk1"/>
              </a:buClr>
              <a:buSzPts val="2800"/>
              <a:buFont typeface="Arial"/>
              <a:buNone/>
            </a:pPr>
            <a:r>
              <a:rPr lang="ar-IQ"/>
              <a:t>                                             مطيع</a:t>
            </a:r>
            <a:endParaRPr/>
          </a:p>
          <a:p>
            <a:pPr indent="0" lvl="0" marL="0" rtl="0" algn="r">
              <a:lnSpc>
                <a:spcPct val="90000"/>
              </a:lnSpc>
              <a:spcBef>
                <a:spcPts val="1000"/>
              </a:spcBef>
              <a:spcAft>
                <a:spcPts val="0"/>
              </a:spcAft>
              <a:buClr>
                <a:srgbClr val="000000"/>
              </a:buClr>
              <a:buSzPts val="2800"/>
              <a:buFont typeface="Arial"/>
              <a:buNone/>
            </a:pPr>
            <a:r>
              <a:rPr lang="ar-IQ">
                <a:solidFill>
                  <a:srgbClr val="000000"/>
                </a:solidFill>
              </a:rPr>
              <a:t>                                       التعبير عن الذات</a:t>
            </a:r>
            <a:endParaRPr/>
          </a:p>
          <a:p>
            <a:pPr indent="0" lvl="0" marL="0" rtl="0" algn="r">
              <a:lnSpc>
                <a:spcPct val="90000"/>
              </a:lnSpc>
              <a:spcBef>
                <a:spcPts val="1000"/>
              </a:spcBef>
              <a:spcAft>
                <a:spcPts val="0"/>
              </a:spcAft>
              <a:buClr>
                <a:schemeClr val="dk1"/>
              </a:buClr>
              <a:buSzPts val="2800"/>
              <a:buFont typeface="Arial"/>
              <a:buNone/>
            </a:pPr>
            <a:r>
              <a:rPr lang="ar-IQ"/>
              <a:t>                                  </a:t>
            </a:r>
            <a:endParaRPr/>
          </a:p>
        </p:txBody>
      </p:sp>
      <p:sp>
        <p:nvSpPr>
          <p:cNvPr id="197" name="Google Shape;197;p15"/>
          <p:cNvSpPr txBox="1"/>
          <p:nvPr>
            <p:ph type="title"/>
          </p:nvPr>
        </p:nvSpPr>
        <p:spPr>
          <a:xfrm>
            <a:off x="450850" y="1066800"/>
            <a:ext cx="11283950" cy="546100"/>
          </a:xfrm>
          <a:prstGeom prst="rect">
            <a:avLst/>
          </a:prstGeom>
          <a:noFill/>
          <a:ln>
            <a:noFill/>
          </a:ln>
        </p:spPr>
        <p:txBody>
          <a:bodyPr anchorCtr="0" anchor="b" bIns="45700" lIns="91425" spcFirstLastPara="1" rIns="91425" wrap="square" tIns="45700">
            <a:normAutofit/>
          </a:bodyPr>
          <a:lstStyle/>
          <a:p>
            <a:pPr indent="0" lvl="0" marL="0" rtl="0" algn="r">
              <a:lnSpc>
                <a:spcPct val="90000"/>
              </a:lnSpc>
              <a:spcBef>
                <a:spcPts val="0"/>
              </a:spcBef>
              <a:spcAft>
                <a:spcPts val="0"/>
              </a:spcAft>
              <a:buNone/>
            </a:pPr>
            <a:r>
              <a:rPr lang="ar-IQ">
                <a:solidFill>
                  <a:srgbClr val="C00000"/>
                </a:solidFill>
                <a:latin typeface="Arial"/>
                <a:ea typeface="Arial"/>
                <a:cs typeface="Arial"/>
                <a:sym typeface="Arial"/>
              </a:rPr>
              <a:t>فهم أنماط/ أساليب الشخصية</a:t>
            </a:r>
            <a:endParaRPr>
              <a:solidFill>
                <a:srgbClr val="C00000"/>
              </a:solidFill>
              <a:latin typeface="Arial"/>
              <a:ea typeface="Arial"/>
              <a:cs typeface="Arial"/>
              <a:sym typeface="Arial"/>
            </a:endParaRPr>
          </a:p>
        </p:txBody>
      </p:sp>
      <p:sp>
        <p:nvSpPr>
          <p:cNvPr id="198" name="Google Shape;198;p15"/>
          <p:cNvSpPr txBox="1"/>
          <p:nvPr>
            <p:ph idx="12" type="sldNum"/>
          </p:nvPr>
        </p:nvSpPr>
        <p:spPr>
          <a:xfrm>
            <a:off x="11645900" y="6497638"/>
            <a:ext cx="388938" cy="360362"/>
          </a:xfrm>
          <a:prstGeom prst="rect">
            <a:avLst/>
          </a:prstGeom>
          <a:solidFill>
            <a:schemeClr val="dk2"/>
          </a:solidFill>
          <a:ln>
            <a:noFill/>
          </a:ln>
        </p:spPr>
        <p:txBody>
          <a:bodyPr anchorCtr="0" anchor="t" bIns="45700" lIns="91425" spcFirstLastPara="1" rIns="91425" wrap="square" tIns="45700">
            <a:noAutofit/>
          </a:bodyPr>
          <a:lstStyle/>
          <a:p>
            <a:pPr indent="0" lvl="0" marL="0" marR="0" rtl="0" algn="ctr">
              <a:spcBef>
                <a:spcPts val="0"/>
              </a:spcBef>
              <a:spcAft>
                <a:spcPts val="0"/>
              </a:spcAft>
              <a:buNone/>
            </a:pPr>
            <a:fld id="{00000000-1234-1234-1234-123412341234}" type="slidenum">
              <a:rPr b="0" i="0" lang="ar-IQ" sz="900" u="none" cap="none" strike="noStrike">
                <a:solidFill>
                  <a:schemeClr val="lt1"/>
                </a:solidFill>
                <a:latin typeface="Arial"/>
                <a:ea typeface="Arial"/>
                <a:cs typeface="Arial"/>
                <a:sym typeface="Arial"/>
              </a:rPr>
              <a:t>‹#›</a:t>
            </a:fld>
            <a:endParaRPr b="0" i="0" sz="900" u="none" cap="none" strike="noStrike">
              <a:solidFill>
                <a:schemeClr val="lt1"/>
              </a:solidFill>
              <a:latin typeface="Arial"/>
              <a:ea typeface="Arial"/>
              <a:cs typeface="Arial"/>
              <a:sym typeface="Arial"/>
            </a:endParaRPr>
          </a:p>
        </p:txBody>
      </p:sp>
      <p:cxnSp>
        <p:nvCxnSpPr>
          <p:cNvPr id="199" name="Google Shape;199;p15"/>
          <p:cNvCxnSpPr/>
          <p:nvPr/>
        </p:nvCxnSpPr>
        <p:spPr>
          <a:xfrm flipH="1" rot="10800000">
            <a:off x="11214100" y="2095500"/>
            <a:ext cx="12700" cy="3924300"/>
          </a:xfrm>
          <a:prstGeom prst="straightConnector1">
            <a:avLst/>
          </a:prstGeom>
          <a:noFill/>
          <a:ln cap="flat" cmpd="sng" w="9525">
            <a:solidFill>
              <a:schemeClr val="dk1"/>
            </a:solidFill>
            <a:prstDash val="solid"/>
            <a:miter lim="800000"/>
            <a:headEnd len="sm" w="sm" type="none"/>
            <a:tailEnd len="med" w="med" type="stealth"/>
          </a:ln>
        </p:spPr>
      </p:cxnSp>
      <p:sp>
        <p:nvSpPr>
          <p:cNvPr id="200" name="Google Shape;200;p15"/>
          <p:cNvSpPr/>
          <p:nvPr/>
        </p:nvSpPr>
        <p:spPr>
          <a:xfrm>
            <a:off x="8331200" y="2489200"/>
            <a:ext cx="2108200" cy="812800"/>
          </a:xfrm>
          <a:prstGeom prst="ellipse">
            <a:avLst/>
          </a:prstGeom>
          <a:solidFill>
            <a:srgbClr val="C00000"/>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ar-IQ" sz="2400" u="none" cap="none" strike="noStrike">
                <a:solidFill>
                  <a:schemeClr val="lt1"/>
                </a:solidFill>
                <a:latin typeface="Arial"/>
                <a:ea typeface="Arial"/>
                <a:cs typeface="Arial"/>
                <a:sym typeface="Arial"/>
              </a:rPr>
              <a:t>سائق</a:t>
            </a:r>
            <a:endParaRPr b="1" i="0" sz="2400" u="none" cap="none" strike="noStrike">
              <a:solidFill>
                <a:schemeClr val="lt1"/>
              </a:solidFill>
              <a:latin typeface="Arial"/>
              <a:ea typeface="Arial"/>
              <a:cs typeface="Arial"/>
              <a:sym typeface="Arial"/>
            </a:endParaRPr>
          </a:p>
        </p:txBody>
      </p:sp>
      <p:sp>
        <p:nvSpPr>
          <p:cNvPr id="201" name="Google Shape;201;p15"/>
          <p:cNvSpPr/>
          <p:nvPr/>
        </p:nvSpPr>
        <p:spPr>
          <a:xfrm>
            <a:off x="3898900" y="2489200"/>
            <a:ext cx="1879600" cy="812800"/>
          </a:xfrm>
          <a:prstGeom prst="ellipse">
            <a:avLst/>
          </a:prstGeom>
          <a:solidFill>
            <a:srgbClr val="C00000"/>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ar-IQ" sz="2400" u="none" cap="none" strike="noStrike">
                <a:solidFill>
                  <a:schemeClr val="lt1"/>
                </a:solidFill>
                <a:latin typeface="Arial"/>
                <a:ea typeface="Arial"/>
                <a:cs typeface="Arial"/>
                <a:sym typeface="Arial"/>
              </a:rPr>
              <a:t>معبر</a:t>
            </a:r>
            <a:endParaRPr b="1" i="0" sz="2400" u="none" cap="none" strike="noStrike">
              <a:solidFill>
                <a:schemeClr val="lt1"/>
              </a:solidFill>
              <a:latin typeface="Arial"/>
              <a:ea typeface="Arial"/>
              <a:cs typeface="Arial"/>
              <a:sym typeface="Arial"/>
            </a:endParaRPr>
          </a:p>
        </p:txBody>
      </p:sp>
      <p:sp>
        <p:nvSpPr>
          <p:cNvPr id="202" name="Google Shape;202;p15"/>
          <p:cNvSpPr/>
          <p:nvPr/>
        </p:nvSpPr>
        <p:spPr>
          <a:xfrm>
            <a:off x="8534400" y="4546600"/>
            <a:ext cx="1905000" cy="838200"/>
          </a:xfrm>
          <a:prstGeom prst="ellipse">
            <a:avLst/>
          </a:prstGeom>
          <a:solidFill>
            <a:srgbClr val="C00000"/>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ar-IQ" sz="2400" u="none" cap="none" strike="noStrike">
                <a:solidFill>
                  <a:schemeClr val="lt1"/>
                </a:solidFill>
                <a:latin typeface="Arial"/>
                <a:ea typeface="Arial"/>
                <a:cs typeface="Arial"/>
                <a:sym typeface="Arial"/>
              </a:rPr>
              <a:t>تحليلي   </a:t>
            </a:r>
            <a:endParaRPr b="1" i="0" sz="2400" u="none" cap="none" strike="noStrike">
              <a:solidFill>
                <a:schemeClr val="lt1"/>
              </a:solidFill>
              <a:latin typeface="Arial"/>
              <a:ea typeface="Arial"/>
              <a:cs typeface="Arial"/>
              <a:sym typeface="Arial"/>
            </a:endParaRPr>
          </a:p>
        </p:txBody>
      </p:sp>
      <p:sp>
        <p:nvSpPr>
          <p:cNvPr id="203" name="Google Shape;203;p15"/>
          <p:cNvSpPr/>
          <p:nvPr/>
        </p:nvSpPr>
        <p:spPr>
          <a:xfrm>
            <a:off x="3987800" y="4419600"/>
            <a:ext cx="1701800" cy="876300"/>
          </a:xfrm>
          <a:prstGeom prst="ellipse">
            <a:avLst/>
          </a:prstGeom>
          <a:solidFill>
            <a:srgbClr val="C00000"/>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ar-IQ" sz="2400" u="none" cap="none" strike="noStrike">
                <a:solidFill>
                  <a:schemeClr val="lt1"/>
                </a:solidFill>
                <a:latin typeface="Arial"/>
                <a:ea typeface="Arial"/>
                <a:cs typeface="Arial"/>
                <a:sym typeface="Arial"/>
              </a:rPr>
              <a:t>ودي</a:t>
            </a:r>
            <a:endParaRPr b="1" i="0" sz="2400" u="none" cap="none" strike="noStrike">
              <a:solidFill>
                <a:schemeClr val="lt1"/>
              </a:solidFill>
              <a:latin typeface="Arial"/>
              <a:ea typeface="Arial"/>
              <a:cs typeface="Arial"/>
              <a:sym typeface="Arial"/>
            </a:endParaRPr>
          </a:p>
        </p:txBody>
      </p:sp>
      <p:cxnSp>
        <p:nvCxnSpPr>
          <p:cNvPr id="204" name="Google Shape;204;p15"/>
          <p:cNvCxnSpPr/>
          <p:nvPr/>
        </p:nvCxnSpPr>
        <p:spPr>
          <a:xfrm>
            <a:off x="6921500" y="2171700"/>
            <a:ext cx="50800" cy="3124200"/>
          </a:xfrm>
          <a:prstGeom prst="straightConnector1">
            <a:avLst/>
          </a:prstGeom>
          <a:noFill/>
          <a:ln cap="flat" cmpd="sng" w="9525">
            <a:solidFill>
              <a:schemeClr val="dk1"/>
            </a:solidFill>
            <a:prstDash val="solid"/>
            <a:miter lim="800000"/>
            <a:headEnd len="med" w="med" type="stealth"/>
            <a:tailEnd len="med" w="med" type="stealth"/>
          </a:ln>
        </p:spPr>
      </p:cxnSp>
      <p:cxnSp>
        <p:nvCxnSpPr>
          <p:cNvPr id="205" name="Google Shape;205;p15"/>
          <p:cNvCxnSpPr/>
          <p:nvPr/>
        </p:nvCxnSpPr>
        <p:spPr>
          <a:xfrm>
            <a:off x="3149600" y="3606800"/>
            <a:ext cx="6946900" cy="0"/>
          </a:xfrm>
          <a:prstGeom prst="straightConnector1">
            <a:avLst/>
          </a:prstGeom>
          <a:noFill/>
          <a:ln cap="flat" cmpd="sng" w="9525">
            <a:solidFill>
              <a:schemeClr val="dk1"/>
            </a:solidFill>
            <a:prstDash val="solid"/>
            <a:miter lim="800000"/>
            <a:headEnd len="med" w="med" type="stealth"/>
            <a:tailEnd len="med" w="med" type="stealth"/>
          </a:ln>
        </p:spPr>
      </p:cxnSp>
      <p:cxnSp>
        <p:nvCxnSpPr>
          <p:cNvPr id="206" name="Google Shape;206;p15"/>
          <p:cNvCxnSpPr/>
          <p:nvPr/>
        </p:nvCxnSpPr>
        <p:spPr>
          <a:xfrm rot="10800000">
            <a:off x="2159000" y="5753100"/>
            <a:ext cx="8788400" cy="0"/>
          </a:xfrm>
          <a:prstGeom prst="straightConnector1">
            <a:avLst/>
          </a:prstGeom>
          <a:noFill/>
          <a:ln cap="flat" cmpd="sng" w="9525">
            <a:solidFill>
              <a:schemeClr val="dk1"/>
            </a:solidFill>
            <a:prstDash val="solid"/>
            <a:miter lim="800000"/>
            <a:headEnd len="sm" w="sm" type="none"/>
            <a:tailEnd len="med" w="med" type="stealth"/>
          </a:ln>
        </p:spPr>
      </p:cxn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0" name="Shape 210"/>
        <p:cNvGrpSpPr/>
        <p:nvPr/>
      </p:nvGrpSpPr>
      <p:grpSpPr>
        <a:xfrm>
          <a:off x="0" y="0"/>
          <a:ext cx="0" cy="0"/>
          <a:chOff x="0" y="0"/>
          <a:chExt cx="0" cy="0"/>
        </a:xfrm>
      </p:grpSpPr>
      <p:sp>
        <p:nvSpPr>
          <p:cNvPr id="211" name="Google Shape;211;p16"/>
          <p:cNvSpPr txBox="1"/>
          <p:nvPr>
            <p:ph idx="1" type="body"/>
          </p:nvPr>
        </p:nvSpPr>
        <p:spPr>
          <a:xfrm>
            <a:off x="450850" y="2043113"/>
            <a:ext cx="11304588" cy="4133850"/>
          </a:xfrm>
          <a:prstGeom prst="rect">
            <a:avLst/>
          </a:prstGeom>
          <a:noFill/>
          <a:ln>
            <a:noFill/>
          </a:ln>
        </p:spPr>
        <p:txBody>
          <a:bodyPr anchorCtr="0" anchor="t" bIns="45700" lIns="91425" spcFirstLastPara="1" rIns="91425" wrap="square" tIns="45700">
            <a:noAutofit/>
          </a:bodyPr>
          <a:lstStyle/>
          <a:p>
            <a:pPr indent="0" lvl="0" marL="0" rtl="0" algn="r">
              <a:lnSpc>
                <a:spcPct val="90000"/>
              </a:lnSpc>
              <a:spcBef>
                <a:spcPts val="0"/>
              </a:spcBef>
              <a:spcAft>
                <a:spcPts val="0"/>
              </a:spcAft>
              <a:buClr>
                <a:schemeClr val="dk1"/>
              </a:buClr>
              <a:buSzPts val="2800"/>
              <a:buFont typeface="Arial"/>
              <a:buNone/>
            </a:pPr>
            <a:r>
              <a:rPr lang="ar-IQ"/>
              <a:t>تقدم/ دعم </a:t>
            </a:r>
            <a:endParaRPr/>
          </a:p>
          <a:p>
            <a:pPr indent="0" lvl="0" marL="0" rtl="0" algn="r">
              <a:lnSpc>
                <a:spcPct val="90000"/>
              </a:lnSpc>
              <a:spcBef>
                <a:spcPts val="1000"/>
              </a:spcBef>
              <a:spcAft>
                <a:spcPts val="0"/>
              </a:spcAft>
              <a:buClr>
                <a:schemeClr val="dk1"/>
              </a:buClr>
              <a:buSzPts val="2800"/>
              <a:buFont typeface="Arial"/>
              <a:buNone/>
            </a:pPr>
            <a:r>
              <a:rPr lang="ar-IQ"/>
              <a:t>                 إستخدام</a:t>
            </a:r>
            <a:endParaRPr/>
          </a:p>
          <a:p>
            <a:pPr indent="0" lvl="0" marL="0" rtl="0" algn="r">
              <a:lnSpc>
                <a:spcPct val="90000"/>
              </a:lnSpc>
              <a:spcBef>
                <a:spcPts val="1000"/>
              </a:spcBef>
              <a:spcAft>
                <a:spcPts val="0"/>
              </a:spcAft>
              <a:buClr>
                <a:schemeClr val="dk1"/>
              </a:buClr>
              <a:buSzPts val="2800"/>
              <a:buFont typeface="Arial"/>
              <a:buNone/>
            </a:pPr>
            <a:r>
              <a:rPr lang="ar-IQ"/>
              <a:t>                              محاولة</a:t>
            </a:r>
            <a:endParaRPr/>
          </a:p>
          <a:p>
            <a:pPr indent="0" lvl="0" marL="0" rtl="0" algn="r">
              <a:lnSpc>
                <a:spcPct val="90000"/>
              </a:lnSpc>
              <a:spcBef>
                <a:spcPts val="1000"/>
              </a:spcBef>
              <a:spcAft>
                <a:spcPts val="0"/>
              </a:spcAft>
              <a:buClr>
                <a:schemeClr val="dk1"/>
              </a:buClr>
              <a:buSzPts val="2800"/>
              <a:buFont typeface="Arial"/>
              <a:buNone/>
            </a:pPr>
            <a:r>
              <a:rPr lang="ar-IQ"/>
              <a:t>                                            تقييم</a:t>
            </a:r>
            <a:endParaRPr/>
          </a:p>
          <a:p>
            <a:pPr indent="0" lvl="0" marL="0" rtl="0" algn="r">
              <a:lnSpc>
                <a:spcPct val="90000"/>
              </a:lnSpc>
              <a:spcBef>
                <a:spcPts val="1000"/>
              </a:spcBef>
              <a:spcAft>
                <a:spcPts val="0"/>
              </a:spcAft>
              <a:buClr>
                <a:schemeClr val="dk1"/>
              </a:buClr>
              <a:buSzPts val="2800"/>
              <a:buFont typeface="Arial"/>
              <a:buNone/>
            </a:pPr>
            <a:r>
              <a:rPr lang="ar-IQ"/>
              <a:t>                                                      رغبة</a:t>
            </a:r>
            <a:endParaRPr/>
          </a:p>
          <a:p>
            <a:pPr indent="0" lvl="0" marL="0" rtl="0" algn="r">
              <a:lnSpc>
                <a:spcPct val="90000"/>
              </a:lnSpc>
              <a:spcBef>
                <a:spcPts val="1000"/>
              </a:spcBef>
              <a:spcAft>
                <a:spcPts val="0"/>
              </a:spcAft>
              <a:buClr>
                <a:schemeClr val="dk1"/>
              </a:buClr>
              <a:buSzPts val="2800"/>
              <a:buFont typeface="Arial"/>
              <a:buNone/>
            </a:pPr>
            <a:r>
              <a:rPr lang="ar-IQ"/>
              <a:t>                                                                 وعي</a:t>
            </a:r>
            <a:endParaRPr/>
          </a:p>
          <a:p>
            <a:pPr indent="0" lvl="0" marL="0" rtl="0" algn="r">
              <a:lnSpc>
                <a:spcPct val="90000"/>
              </a:lnSpc>
              <a:spcBef>
                <a:spcPts val="1000"/>
              </a:spcBef>
              <a:spcAft>
                <a:spcPts val="0"/>
              </a:spcAft>
              <a:buClr>
                <a:schemeClr val="dk1"/>
              </a:buClr>
              <a:buSzPts val="2800"/>
              <a:buFont typeface="Arial"/>
              <a:buNone/>
            </a:pPr>
            <a:r>
              <a:t/>
            </a:r>
            <a:endParaRPr/>
          </a:p>
          <a:p>
            <a:pPr indent="0" lvl="0" marL="0" rtl="0" algn="r">
              <a:lnSpc>
                <a:spcPct val="90000"/>
              </a:lnSpc>
              <a:spcBef>
                <a:spcPts val="1000"/>
              </a:spcBef>
              <a:spcAft>
                <a:spcPts val="0"/>
              </a:spcAft>
              <a:buClr>
                <a:schemeClr val="dk1"/>
              </a:buClr>
              <a:buSzPts val="2800"/>
              <a:buFont typeface="Arial"/>
              <a:buNone/>
            </a:pPr>
            <a:r>
              <a:t/>
            </a:r>
            <a:endParaRPr/>
          </a:p>
          <a:p>
            <a:pPr indent="0" lvl="0" marL="0" rtl="0" algn="r">
              <a:lnSpc>
                <a:spcPct val="90000"/>
              </a:lnSpc>
              <a:spcBef>
                <a:spcPts val="1000"/>
              </a:spcBef>
              <a:spcAft>
                <a:spcPts val="0"/>
              </a:spcAft>
              <a:buClr>
                <a:schemeClr val="dk1"/>
              </a:buClr>
              <a:buSzPts val="2800"/>
              <a:buFont typeface="Arial"/>
              <a:buNone/>
            </a:pPr>
            <a:r>
              <a:t/>
            </a:r>
            <a:endParaRPr/>
          </a:p>
          <a:p>
            <a:pPr indent="0" lvl="0" marL="0" rtl="0" algn="r">
              <a:lnSpc>
                <a:spcPct val="90000"/>
              </a:lnSpc>
              <a:spcBef>
                <a:spcPts val="1000"/>
              </a:spcBef>
              <a:spcAft>
                <a:spcPts val="0"/>
              </a:spcAft>
              <a:buClr>
                <a:schemeClr val="dk1"/>
              </a:buClr>
              <a:buSzPts val="2800"/>
              <a:buFont typeface="Arial"/>
              <a:buNone/>
            </a:pPr>
            <a:r>
              <a:t/>
            </a:r>
            <a:endParaRPr/>
          </a:p>
          <a:p>
            <a:pPr indent="0" lvl="0" marL="0" rtl="0" algn="r">
              <a:lnSpc>
                <a:spcPct val="90000"/>
              </a:lnSpc>
              <a:spcBef>
                <a:spcPts val="1000"/>
              </a:spcBef>
              <a:spcAft>
                <a:spcPts val="0"/>
              </a:spcAft>
              <a:buClr>
                <a:schemeClr val="dk1"/>
              </a:buClr>
              <a:buSzPts val="2800"/>
              <a:buFont typeface="Arial"/>
              <a:buNone/>
            </a:pPr>
            <a:r>
              <a:t/>
            </a:r>
            <a:endParaRPr/>
          </a:p>
        </p:txBody>
      </p:sp>
      <p:sp>
        <p:nvSpPr>
          <p:cNvPr id="212" name="Google Shape;212;p16"/>
          <p:cNvSpPr txBox="1"/>
          <p:nvPr>
            <p:ph type="title"/>
          </p:nvPr>
        </p:nvSpPr>
        <p:spPr>
          <a:xfrm>
            <a:off x="450850" y="1282700"/>
            <a:ext cx="11283950" cy="574675"/>
          </a:xfrm>
          <a:prstGeom prst="rect">
            <a:avLst/>
          </a:prstGeom>
          <a:noFill/>
          <a:ln>
            <a:noFill/>
          </a:ln>
        </p:spPr>
        <p:txBody>
          <a:bodyPr anchorCtr="0" anchor="b" bIns="45700" lIns="91425" spcFirstLastPara="1" rIns="91425" wrap="square" tIns="45700">
            <a:normAutofit/>
          </a:bodyPr>
          <a:lstStyle/>
          <a:p>
            <a:pPr indent="0" lvl="0" marL="0" rtl="0" algn="r">
              <a:lnSpc>
                <a:spcPct val="90000"/>
              </a:lnSpc>
              <a:spcBef>
                <a:spcPts val="0"/>
              </a:spcBef>
              <a:spcAft>
                <a:spcPts val="0"/>
              </a:spcAft>
              <a:buNone/>
            </a:pPr>
            <a:r>
              <a:rPr lang="ar-IQ">
                <a:solidFill>
                  <a:srgbClr val="C00000"/>
                </a:solidFill>
                <a:latin typeface="Arial"/>
                <a:ea typeface="Arial"/>
                <a:cs typeface="Arial"/>
                <a:sym typeface="Arial"/>
              </a:rPr>
              <a:t>معرفة وفهم رحلة الإحتمال</a:t>
            </a:r>
            <a:endParaRPr>
              <a:solidFill>
                <a:srgbClr val="C00000"/>
              </a:solidFill>
              <a:latin typeface="Arial"/>
              <a:ea typeface="Arial"/>
              <a:cs typeface="Arial"/>
              <a:sym typeface="Arial"/>
            </a:endParaRPr>
          </a:p>
        </p:txBody>
      </p:sp>
      <p:sp>
        <p:nvSpPr>
          <p:cNvPr id="213" name="Google Shape;213;p16"/>
          <p:cNvSpPr txBox="1"/>
          <p:nvPr>
            <p:ph idx="12" type="sldNum"/>
          </p:nvPr>
        </p:nvSpPr>
        <p:spPr>
          <a:xfrm>
            <a:off x="11645900" y="6497638"/>
            <a:ext cx="388938" cy="360362"/>
          </a:xfrm>
          <a:prstGeom prst="rect">
            <a:avLst/>
          </a:prstGeom>
          <a:solidFill>
            <a:schemeClr val="dk2"/>
          </a:solidFill>
          <a:ln>
            <a:noFill/>
          </a:ln>
        </p:spPr>
        <p:txBody>
          <a:bodyPr anchorCtr="0" anchor="t" bIns="45700" lIns="91425" spcFirstLastPara="1" rIns="91425" wrap="square" tIns="45700">
            <a:noAutofit/>
          </a:bodyPr>
          <a:lstStyle/>
          <a:p>
            <a:pPr indent="0" lvl="0" marL="0" marR="0" rtl="0" algn="ctr">
              <a:spcBef>
                <a:spcPts val="0"/>
              </a:spcBef>
              <a:spcAft>
                <a:spcPts val="0"/>
              </a:spcAft>
              <a:buNone/>
            </a:pPr>
            <a:fld id="{00000000-1234-1234-1234-123412341234}" type="slidenum">
              <a:rPr b="0" i="0" lang="ar-IQ" sz="900" u="none" cap="none" strike="noStrike">
                <a:solidFill>
                  <a:schemeClr val="lt1"/>
                </a:solidFill>
                <a:latin typeface="Arial"/>
                <a:ea typeface="Arial"/>
                <a:cs typeface="Arial"/>
                <a:sym typeface="Arial"/>
              </a:rPr>
              <a:t>‹#›</a:t>
            </a:fld>
            <a:endParaRPr b="0" i="0" sz="900" u="none" cap="none" strike="noStrike">
              <a:solidFill>
                <a:schemeClr val="lt1"/>
              </a:solidFill>
              <a:latin typeface="Arial"/>
              <a:ea typeface="Arial"/>
              <a:cs typeface="Arial"/>
              <a:sym typeface="Arial"/>
            </a:endParaRPr>
          </a:p>
        </p:txBody>
      </p:sp>
      <p:cxnSp>
        <p:nvCxnSpPr>
          <p:cNvPr id="214" name="Google Shape;214;p16"/>
          <p:cNvCxnSpPr/>
          <p:nvPr/>
        </p:nvCxnSpPr>
        <p:spPr>
          <a:xfrm flipH="1" rot="10800000">
            <a:off x="5175250" y="4438650"/>
            <a:ext cx="520700" cy="393700"/>
          </a:xfrm>
          <a:prstGeom prst="straightConnector1">
            <a:avLst/>
          </a:prstGeom>
          <a:noFill/>
          <a:ln cap="flat" cmpd="sng" w="9525">
            <a:solidFill>
              <a:schemeClr val="accent1"/>
            </a:solidFill>
            <a:prstDash val="solid"/>
            <a:miter lim="800000"/>
            <a:headEnd len="sm" w="sm" type="none"/>
            <a:tailEnd len="med" w="med" type="stealth"/>
          </a:ln>
        </p:spPr>
      </p:cxnSp>
      <p:cxnSp>
        <p:nvCxnSpPr>
          <p:cNvPr id="215" name="Google Shape;215;p16"/>
          <p:cNvCxnSpPr/>
          <p:nvPr/>
        </p:nvCxnSpPr>
        <p:spPr>
          <a:xfrm flipH="1" rot="10800000">
            <a:off x="6273800" y="4019550"/>
            <a:ext cx="444500" cy="222250"/>
          </a:xfrm>
          <a:prstGeom prst="straightConnector1">
            <a:avLst/>
          </a:prstGeom>
          <a:noFill/>
          <a:ln cap="flat" cmpd="sng" w="9525">
            <a:solidFill>
              <a:schemeClr val="accent1"/>
            </a:solidFill>
            <a:prstDash val="solid"/>
            <a:miter lim="800000"/>
            <a:headEnd len="sm" w="sm" type="none"/>
            <a:tailEnd len="med" w="med" type="stealth"/>
          </a:ln>
        </p:spPr>
      </p:cxnSp>
      <p:cxnSp>
        <p:nvCxnSpPr>
          <p:cNvPr id="216" name="Google Shape;216;p16"/>
          <p:cNvCxnSpPr/>
          <p:nvPr/>
        </p:nvCxnSpPr>
        <p:spPr>
          <a:xfrm flipH="1" rot="10800000">
            <a:off x="7429500" y="3441700"/>
            <a:ext cx="393700" cy="228600"/>
          </a:xfrm>
          <a:prstGeom prst="straightConnector1">
            <a:avLst/>
          </a:prstGeom>
          <a:noFill/>
          <a:ln cap="flat" cmpd="sng" w="9525">
            <a:solidFill>
              <a:schemeClr val="accent1"/>
            </a:solidFill>
            <a:prstDash val="solid"/>
            <a:miter lim="800000"/>
            <a:headEnd len="sm" w="sm" type="none"/>
            <a:tailEnd len="med" w="med" type="stealth"/>
          </a:ln>
        </p:spPr>
      </p:cxnSp>
      <p:cxnSp>
        <p:nvCxnSpPr>
          <p:cNvPr id="217" name="Google Shape;217;p16"/>
          <p:cNvCxnSpPr/>
          <p:nvPr/>
        </p:nvCxnSpPr>
        <p:spPr>
          <a:xfrm flipH="1" rot="10800000">
            <a:off x="8661400" y="2946400"/>
            <a:ext cx="469900" cy="215900"/>
          </a:xfrm>
          <a:prstGeom prst="straightConnector1">
            <a:avLst/>
          </a:prstGeom>
          <a:noFill/>
          <a:ln cap="flat" cmpd="sng" w="9525">
            <a:solidFill>
              <a:schemeClr val="accent1"/>
            </a:solidFill>
            <a:prstDash val="solid"/>
            <a:miter lim="800000"/>
            <a:headEnd len="sm" w="sm" type="none"/>
            <a:tailEnd len="med" w="med" type="stealth"/>
          </a:ln>
        </p:spPr>
      </p:cxnSp>
      <p:cxnSp>
        <p:nvCxnSpPr>
          <p:cNvPr id="218" name="Google Shape;218;p16"/>
          <p:cNvCxnSpPr/>
          <p:nvPr/>
        </p:nvCxnSpPr>
        <p:spPr>
          <a:xfrm flipH="1" rot="10800000">
            <a:off x="10071100" y="2324100"/>
            <a:ext cx="431800" cy="266700"/>
          </a:xfrm>
          <a:prstGeom prst="straightConnector1">
            <a:avLst/>
          </a:prstGeom>
          <a:noFill/>
          <a:ln cap="flat" cmpd="sng" w="9525">
            <a:solidFill>
              <a:schemeClr val="accent1"/>
            </a:solidFill>
            <a:prstDash val="solid"/>
            <a:miter lim="800000"/>
            <a:headEnd len="sm" w="sm" type="none"/>
            <a:tailEnd len="med" w="med" type="stealth"/>
          </a:ln>
        </p:spPr>
      </p:cxn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2" name="Shape 222"/>
        <p:cNvGrpSpPr/>
        <p:nvPr/>
      </p:nvGrpSpPr>
      <p:grpSpPr>
        <a:xfrm>
          <a:off x="0" y="0"/>
          <a:ext cx="0" cy="0"/>
          <a:chOff x="0" y="0"/>
          <a:chExt cx="0" cy="0"/>
        </a:xfrm>
      </p:grpSpPr>
      <p:sp>
        <p:nvSpPr>
          <p:cNvPr id="223" name="Google Shape;223;p17"/>
          <p:cNvSpPr txBox="1"/>
          <p:nvPr>
            <p:ph idx="1" type="body"/>
          </p:nvPr>
        </p:nvSpPr>
        <p:spPr>
          <a:xfrm>
            <a:off x="450850" y="2043113"/>
            <a:ext cx="11304588" cy="4133850"/>
          </a:xfrm>
          <a:prstGeom prst="rect">
            <a:avLst/>
          </a:prstGeom>
          <a:noFill/>
          <a:ln>
            <a:noFill/>
          </a:ln>
        </p:spPr>
        <p:txBody>
          <a:bodyPr anchorCtr="0" anchor="t" bIns="45700" lIns="91425" spcFirstLastPara="1" rIns="91425" wrap="square" tIns="45700">
            <a:noAutofit/>
          </a:bodyPr>
          <a:lstStyle/>
          <a:p>
            <a:pPr indent="0" lvl="0" marL="0" rtl="0" algn="r">
              <a:lnSpc>
                <a:spcPct val="90000"/>
              </a:lnSpc>
              <a:spcBef>
                <a:spcPts val="0"/>
              </a:spcBef>
              <a:spcAft>
                <a:spcPts val="0"/>
              </a:spcAft>
              <a:buClr>
                <a:srgbClr val="C00000"/>
              </a:buClr>
              <a:buSzPts val="2400"/>
              <a:buFont typeface="Arial"/>
              <a:buNone/>
            </a:pPr>
            <a:r>
              <a:rPr b="1" lang="ar-IQ" sz="2400">
                <a:solidFill>
                  <a:srgbClr val="C00000"/>
                </a:solidFill>
              </a:rPr>
              <a:t>S</a:t>
            </a:r>
            <a:r>
              <a:rPr lang="ar-IQ" sz="2400">
                <a:solidFill>
                  <a:srgbClr val="000000"/>
                </a:solidFill>
              </a:rPr>
              <a:t>pecific</a:t>
            </a:r>
            <a:r>
              <a:rPr lang="ar-IQ" sz="2400"/>
              <a:t>  خاص/ محدد – وجود أهداف محددة</a:t>
            </a:r>
            <a:endParaRPr/>
          </a:p>
          <a:p>
            <a:pPr indent="0" lvl="0" marL="0" rtl="0" algn="r">
              <a:lnSpc>
                <a:spcPct val="90000"/>
              </a:lnSpc>
              <a:spcBef>
                <a:spcPts val="1000"/>
              </a:spcBef>
              <a:spcAft>
                <a:spcPts val="0"/>
              </a:spcAft>
              <a:buClr>
                <a:srgbClr val="C00000"/>
              </a:buClr>
              <a:buSzPts val="2400"/>
              <a:buFont typeface="Arial"/>
              <a:buNone/>
            </a:pPr>
            <a:r>
              <a:rPr b="1" lang="ar-IQ" sz="2400">
                <a:solidFill>
                  <a:srgbClr val="C00000"/>
                </a:solidFill>
              </a:rPr>
              <a:t>M</a:t>
            </a:r>
            <a:r>
              <a:rPr lang="ar-IQ" sz="2400">
                <a:solidFill>
                  <a:srgbClr val="000000"/>
                </a:solidFill>
              </a:rPr>
              <a:t>easurableقابلة للقياس – كمي (رقم، حجم، إلى آخره)  </a:t>
            </a:r>
            <a:endParaRPr sz="2400">
              <a:solidFill>
                <a:srgbClr val="000000"/>
              </a:solidFill>
            </a:endParaRPr>
          </a:p>
          <a:p>
            <a:pPr indent="0" lvl="0" marL="0" rtl="0" algn="r">
              <a:lnSpc>
                <a:spcPct val="90000"/>
              </a:lnSpc>
              <a:spcBef>
                <a:spcPts val="1000"/>
              </a:spcBef>
              <a:spcAft>
                <a:spcPts val="0"/>
              </a:spcAft>
              <a:buClr>
                <a:srgbClr val="C00000"/>
              </a:buClr>
              <a:buSzPts val="2400"/>
              <a:buFont typeface="Arial"/>
              <a:buNone/>
            </a:pPr>
            <a:r>
              <a:rPr b="1" lang="ar-IQ" sz="2400">
                <a:solidFill>
                  <a:srgbClr val="C00000"/>
                </a:solidFill>
              </a:rPr>
              <a:t>A</a:t>
            </a:r>
            <a:r>
              <a:rPr lang="ar-IQ" sz="2400">
                <a:solidFill>
                  <a:srgbClr val="000000"/>
                </a:solidFill>
              </a:rPr>
              <a:t>chievable </a:t>
            </a:r>
            <a:r>
              <a:rPr lang="ar-IQ" sz="2400"/>
              <a:t>قابل للتحقيق – هل هدفك قابل للتحقيق؟</a:t>
            </a:r>
            <a:endParaRPr/>
          </a:p>
          <a:p>
            <a:pPr indent="0" lvl="0" marL="0" rtl="0" algn="r">
              <a:lnSpc>
                <a:spcPct val="90000"/>
              </a:lnSpc>
              <a:spcBef>
                <a:spcPts val="1000"/>
              </a:spcBef>
              <a:spcAft>
                <a:spcPts val="0"/>
              </a:spcAft>
              <a:buClr>
                <a:srgbClr val="C00000"/>
              </a:buClr>
              <a:buSzPts val="2400"/>
              <a:buFont typeface="Arial"/>
              <a:buNone/>
            </a:pPr>
            <a:r>
              <a:rPr b="1" lang="ar-IQ" sz="2400">
                <a:solidFill>
                  <a:srgbClr val="C00000"/>
                </a:solidFill>
              </a:rPr>
              <a:t>R</a:t>
            </a:r>
            <a:r>
              <a:rPr lang="ar-IQ" sz="2400"/>
              <a:t>ealistic واقعي/حقیقي – هل سيقود الهدف إلى النتائج المرجوة؟</a:t>
            </a:r>
            <a:endParaRPr/>
          </a:p>
          <a:p>
            <a:pPr indent="0" lvl="0" marL="0" rtl="0" algn="r">
              <a:lnSpc>
                <a:spcPct val="90000"/>
              </a:lnSpc>
              <a:spcBef>
                <a:spcPts val="1000"/>
              </a:spcBef>
              <a:spcAft>
                <a:spcPts val="0"/>
              </a:spcAft>
              <a:buClr>
                <a:schemeClr val="dk1"/>
              </a:buClr>
              <a:buSzPts val="2400"/>
              <a:buFont typeface="Arial"/>
              <a:buNone/>
            </a:pPr>
            <a:r>
              <a:rPr lang="ar-IQ" sz="2400"/>
              <a:t> </a:t>
            </a:r>
            <a:r>
              <a:rPr b="1" lang="ar-IQ" sz="2400">
                <a:solidFill>
                  <a:srgbClr val="C00000"/>
                </a:solidFill>
              </a:rPr>
              <a:t>T</a:t>
            </a:r>
            <a:r>
              <a:rPr lang="ar-IQ" sz="2400"/>
              <a:t>imedوقت – عند هذه المكالمة أو قبل نهاية السنة المالية.</a:t>
            </a:r>
            <a:endParaRPr sz="2400"/>
          </a:p>
        </p:txBody>
      </p:sp>
      <p:sp>
        <p:nvSpPr>
          <p:cNvPr id="224" name="Google Shape;224;p17"/>
          <p:cNvSpPr txBox="1"/>
          <p:nvPr>
            <p:ph type="title"/>
          </p:nvPr>
        </p:nvSpPr>
        <p:spPr>
          <a:xfrm>
            <a:off x="450850" y="1282700"/>
            <a:ext cx="11283950" cy="574675"/>
          </a:xfrm>
          <a:prstGeom prst="rect">
            <a:avLst/>
          </a:prstGeom>
          <a:noFill/>
          <a:ln>
            <a:noFill/>
          </a:ln>
        </p:spPr>
        <p:txBody>
          <a:bodyPr anchorCtr="0" anchor="b" bIns="45700" lIns="91425" spcFirstLastPara="1" rIns="91425" wrap="square" tIns="45700">
            <a:normAutofit/>
          </a:bodyPr>
          <a:lstStyle/>
          <a:p>
            <a:pPr indent="0" lvl="0" marL="0" rtl="0" algn="r">
              <a:lnSpc>
                <a:spcPct val="90000"/>
              </a:lnSpc>
              <a:spcBef>
                <a:spcPts val="0"/>
              </a:spcBef>
              <a:spcAft>
                <a:spcPts val="0"/>
              </a:spcAft>
              <a:buNone/>
            </a:pPr>
            <a:r>
              <a:rPr lang="ar-IQ">
                <a:solidFill>
                  <a:srgbClr val="C00000"/>
                </a:solidFill>
              </a:rPr>
              <a:t>) حول التخطيط </a:t>
            </a:r>
            <a:r>
              <a:rPr lang="ar-IQ">
                <a:solidFill>
                  <a:srgbClr val="C00000"/>
                </a:solidFill>
                <a:latin typeface="Arial"/>
                <a:ea typeface="Arial"/>
                <a:cs typeface="Arial"/>
                <a:sym typeface="Arial"/>
              </a:rPr>
              <a:t>S-M-A-R-T</a:t>
            </a:r>
            <a:r>
              <a:rPr lang="ar-IQ">
                <a:solidFill>
                  <a:srgbClr val="C00000"/>
                </a:solidFill>
              </a:rPr>
              <a:t> كن ذكي (</a:t>
            </a:r>
            <a:endParaRPr>
              <a:solidFill>
                <a:srgbClr val="C00000"/>
              </a:solidFill>
              <a:latin typeface="Arial"/>
              <a:ea typeface="Arial"/>
              <a:cs typeface="Arial"/>
              <a:sym typeface="Arial"/>
            </a:endParaRPr>
          </a:p>
        </p:txBody>
      </p:sp>
      <p:sp>
        <p:nvSpPr>
          <p:cNvPr id="225" name="Google Shape;225;p17"/>
          <p:cNvSpPr txBox="1"/>
          <p:nvPr>
            <p:ph idx="12" type="sldNum"/>
          </p:nvPr>
        </p:nvSpPr>
        <p:spPr>
          <a:xfrm>
            <a:off x="11645900" y="6497638"/>
            <a:ext cx="388938" cy="360362"/>
          </a:xfrm>
          <a:prstGeom prst="rect">
            <a:avLst/>
          </a:prstGeom>
          <a:solidFill>
            <a:schemeClr val="dk2"/>
          </a:solidFill>
          <a:ln>
            <a:noFill/>
          </a:ln>
        </p:spPr>
        <p:txBody>
          <a:bodyPr anchorCtr="0" anchor="t" bIns="45700" lIns="91425" spcFirstLastPara="1" rIns="91425" wrap="square" tIns="45700">
            <a:noAutofit/>
          </a:bodyPr>
          <a:lstStyle/>
          <a:p>
            <a:pPr indent="0" lvl="0" marL="0" marR="0" rtl="0" algn="ctr">
              <a:spcBef>
                <a:spcPts val="0"/>
              </a:spcBef>
              <a:spcAft>
                <a:spcPts val="0"/>
              </a:spcAft>
              <a:buNone/>
            </a:pPr>
            <a:fld id="{00000000-1234-1234-1234-123412341234}" type="slidenum">
              <a:rPr b="0" i="0" lang="ar-IQ" sz="900" u="none" cap="none" strike="noStrike">
                <a:solidFill>
                  <a:schemeClr val="lt1"/>
                </a:solidFill>
                <a:latin typeface="Arial"/>
                <a:ea typeface="Arial"/>
                <a:cs typeface="Arial"/>
                <a:sym typeface="Arial"/>
              </a:rPr>
              <a:t>‹#›</a:t>
            </a:fld>
            <a:endParaRPr b="0" i="0" sz="900" u="none" cap="none" strike="noStrike">
              <a:solidFill>
                <a:schemeClr val="lt1"/>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9" name="Shape 229"/>
        <p:cNvGrpSpPr/>
        <p:nvPr/>
      </p:nvGrpSpPr>
      <p:grpSpPr>
        <a:xfrm>
          <a:off x="0" y="0"/>
          <a:ext cx="0" cy="0"/>
          <a:chOff x="0" y="0"/>
          <a:chExt cx="0" cy="0"/>
        </a:xfrm>
      </p:grpSpPr>
      <p:sp>
        <p:nvSpPr>
          <p:cNvPr id="230" name="Google Shape;230;p18"/>
          <p:cNvSpPr txBox="1"/>
          <p:nvPr>
            <p:ph idx="1" type="body"/>
          </p:nvPr>
        </p:nvSpPr>
        <p:spPr>
          <a:xfrm>
            <a:off x="450850" y="1206500"/>
            <a:ext cx="11304588" cy="4970463"/>
          </a:xfrm>
          <a:prstGeom prst="rect">
            <a:avLst/>
          </a:prstGeom>
          <a:noFill/>
          <a:ln>
            <a:noFill/>
          </a:ln>
        </p:spPr>
        <p:txBody>
          <a:bodyPr anchorCtr="0" anchor="t" bIns="45700" lIns="91425" spcFirstLastPara="1" rIns="91425" wrap="square" tIns="45700">
            <a:noAutofit/>
          </a:bodyPr>
          <a:lstStyle/>
          <a:p>
            <a:pPr indent="0" lvl="0" marL="0" rtl="0" algn="r">
              <a:lnSpc>
                <a:spcPct val="90000"/>
              </a:lnSpc>
              <a:spcBef>
                <a:spcPts val="0"/>
              </a:spcBef>
              <a:spcAft>
                <a:spcPts val="0"/>
              </a:spcAft>
              <a:buClr>
                <a:schemeClr val="dk1"/>
              </a:buClr>
              <a:buSzPts val="2400"/>
              <a:buFont typeface="Arial"/>
              <a:buNone/>
            </a:pPr>
            <a:r>
              <a:rPr lang="ar-IQ" sz="2400"/>
              <a:t>أولآ، الإتصال المباشر مع الزبون</a:t>
            </a:r>
            <a:endParaRPr/>
          </a:p>
          <a:p>
            <a:pPr indent="0" lvl="0" marL="0" rtl="0" algn="r">
              <a:lnSpc>
                <a:spcPct val="90000"/>
              </a:lnSpc>
              <a:spcBef>
                <a:spcPts val="1000"/>
              </a:spcBef>
              <a:spcAft>
                <a:spcPts val="0"/>
              </a:spcAft>
              <a:buClr>
                <a:schemeClr val="dk1"/>
              </a:buClr>
              <a:buSzPts val="2400"/>
              <a:buFont typeface="Arial"/>
              <a:buNone/>
            </a:pPr>
            <a:r>
              <a:rPr lang="ar-IQ" sz="2400"/>
              <a:t>مهم جدآ ل:</a:t>
            </a:r>
            <a:endParaRPr/>
          </a:p>
          <a:p>
            <a:pPr indent="0" lvl="0" marL="0" rtl="0" algn="r">
              <a:lnSpc>
                <a:spcPct val="90000"/>
              </a:lnSpc>
              <a:spcBef>
                <a:spcPts val="1000"/>
              </a:spcBef>
              <a:spcAft>
                <a:spcPts val="0"/>
              </a:spcAft>
              <a:buClr>
                <a:schemeClr val="dk1"/>
              </a:buClr>
              <a:buSzPts val="2400"/>
              <a:buFont typeface="Arial"/>
              <a:buNone/>
            </a:pPr>
            <a:r>
              <a:t/>
            </a:r>
            <a:endParaRPr sz="2400"/>
          </a:p>
          <a:p>
            <a:pPr indent="0" lvl="0" marL="0" rtl="0" algn="r">
              <a:lnSpc>
                <a:spcPct val="90000"/>
              </a:lnSpc>
              <a:spcBef>
                <a:spcPts val="1000"/>
              </a:spcBef>
              <a:spcAft>
                <a:spcPts val="0"/>
              </a:spcAft>
              <a:buClr>
                <a:schemeClr val="dk1"/>
              </a:buClr>
              <a:buSzPts val="2400"/>
              <a:buFont typeface="Arial"/>
              <a:buNone/>
            </a:pPr>
            <a:r>
              <a:rPr lang="ar-IQ" sz="2400"/>
              <a:t>تأهيل الزبون.</a:t>
            </a:r>
            <a:endParaRPr/>
          </a:p>
          <a:p>
            <a:pPr indent="0" lvl="0" marL="0" rtl="0" algn="r">
              <a:lnSpc>
                <a:spcPct val="90000"/>
              </a:lnSpc>
              <a:spcBef>
                <a:spcPts val="1000"/>
              </a:spcBef>
              <a:spcAft>
                <a:spcPts val="0"/>
              </a:spcAft>
              <a:buClr>
                <a:schemeClr val="dk1"/>
              </a:buClr>
              <a:buSzPts val="2400"/>
              <a:buFont typeface="Arial"/>
              <a:buNone/>
            </a:pPr>
            <a:r>
              <a:rPr lang="ar-IQ" sz="2400"/>
              <a:t>الحصول على رغبته/ رغبتها</a:t>
            </a:r>
            <a:endParaRPr/>
          </a:p>
          <a:p>
            <a:pPr indent="0" lvl="0" marL="0" rtl="0" algn="r">
              <a:lnSpc>
                <a:spcPct val="90000"/>
              </a:lnSpc>
              <a:spcBef>
                <a:spcPts val="1000"/>
              </a:spcBef>
              <a:spcAft>
                <a:spcPts val="0"/>
              </a:spcAft>
              <a:buClr>
                <a:schemeClr val="dk1"/>
              </a:buClr>
              <a:buSzPts val="2400"/>
              <a:buFont typeface="Arial"/>
              <a:buNone/>
            </a:pPr>
            <a:r>
              <a:rPr lang="ar-IQ" sz="2400"/>
              <a:t>توضيح إحتياجه</a:t>
            </a:r>
            <a:endParaRPr sz="2400"/>
          </a:p>
          <a:p>
            <a:pPr indent="0" lvl="0" marL="0" rtl="0" algn="r">
              <a:lnSpc>
                <a:spcPct val="90000"/>
              </a:lnSpc>
              <a:spcBef>
                <a:spcPts val="1000"/>
              </a:spcBef>
              <a:spcAft>
                <a:spcPts val="0"/>
              </a:spcAft>
              <a:buClr>
                <a:schemeClr val="dk1"/>
              </a:buClr>
              <a:buSzPts val="2400"/>
              <a:buFont typeface="Arial"/>
              <a:buNone/>
            </a:pPr>
            <a:r>
              <a:rPr lang="ar-IQ" sz="2400"/>
              <a:t>يساعدك على الإنتقال إلى الخطوة القادمة (الفكرة الرئيسية).</a:t>
            </a:r>
            <a:endParaRPr/>
          </a:p>
          <a:p>
            <a:pPr indent="0" lvl="0" marL="0" rtl="0" algn="r">
              <a:lnSpc>
                <a:spcPct val="90000"/>
              </a:lnSpc>
              <a:spcBef>
                <a:spcPts val="1000"/>
              </a:spcBef>
              <a:spcAft>
                <a:spcPts val="0"/>
              </a:spcAft>
              <a:buClr>
                <a:schemeClr val="dk1"/>
              </a:buClr>
              <a:buSzPts val="2800"/>
              <a:buFont typeface="Arial"/>
              <a:buNone/>
            </a:pPr>
            <a:r>
              <a:t/>
            </a:r>
            <a:endParaRPr/>
          </a:p>
        </p:txBody>
      </p:sp>
      <p:sp>
        <p:nvSpPr>
          <p:cNvPr id="231" name="Google Shape;231;p18"/>
          <p:cNvSpPr txBox="1"/>
          <p:nvPr>
            <p:ph idx="12" type="sldNum"/>
          </p:nvPr>
        </p:nvSpPr>
        <p:spPr>
          <a:xfrm>
            <a:off x="11645900" y="6497638"/>
            <a:ext cx="388938" cy="360362"/>
          </a:xfrm>
          <a:prstGeom prst="rect">
            <a:avLst/>
          </a:prstGeom>
          <a:solidFill>
            <a:schemeClr val="dk2"/>
          </a:solidFill>
          <a:ln>
            <a:noFill/>
          </a:ln>
        </p:spPr>
        <p:txBody>
          <a:bodyPr anchorCtr="0" anchor="t" bIns="45700" lIns="91425" spcFirstLastPara="1" rIns="91425" wrap="square" tIns="45700">
            <a:noAutofit/>
          </a:bodyPr>
          <a:lstStyle/>
          <a:p>
            <a:pPr indent="0" lvl="0" marL="0" marR="0" rtl="0" algn="ctr">
              <a:spcBef>
                <a:spcPts val="0"/>
              </a:spcBef>
              <a:spcAft>
                <a:spcPts val="0"/>
              </a:spcAft>
              <a:buNone/>
            </a:pPr>
            <a:fld id="{00000000-1234-1234-1234-123412341234}" type="slidenum">
              <a:rPr b="0" i="0" lang="ar-IQ" sz="900" u="none" cap="none" strike="noStrike">
                <a:solidFill>
                  <a:schemeClr val="lt1"/>
                </a:solidFill>
                <a:latin typeface="Arial"/>
                <a:ea typeface="Arial"/>
                <a:cs typeface="Arial"/>
                <a:sym typeface="Arial"/>
              </a:rPr>
              <a:t>‹#›</a:t>
            </a:fld>
            <a:endParaRPr b="0" i="0" sz="900" u="none" cap="none" strike="noStrike">
              <a:solidFill>
                <a:schemeClr val="lt1"/>
              </a:solidFill>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5" name="Shape 235"/>
        <p:cNvGrpSpPr/>
        <p:nvPr/>
      </p:nvGrpSpPr>
      <p:grpSpPr>
        <a:xfrm>
          <a:off x="0" y="0"/>
          <a:ext cx="0" cy="0"/>
          <a:chOff x="0" y="0"/>
          <a:chExt cx="0" cy="0"/>
        </a:xfrm>
      </p:grpSpPr>
      <p:sp>
        <p:nvSpPr>
          <p:cNvPr id="236" name="Google Shape;236;p19"/>
          <p:cNvSpPr txBox="1"/>
          <p:nvPr>
            <p:ph idx="1" type="body"/>
          </p:nvPr>
        </p:nvSpPr>
        <p:spPr>
          <a:xfrm>
            <a:off x="450850" y="2043113"/>
            <a:ext cx="11304588" cy="4133850"/>
          </a:xfrm>
          <a:prstGeom prst="rect">
            <a:avLst/>
          </a:prstGeom>
          <a:noFill/>
          <a:ln>
            <a:noFill/>
          </a:ln>
        </p:spPr>
        <p:txBody>
          <a:bodyPr anchorCtr="0" anchor="t" bIns="45700" lIns="91425" spcFirstLastPara="1" rIns="91425" wrap="square" tIns="45700">
            <a:noAutofit/>
          </a:bodyPr>
          <a:lstStyle/>
          <a:p>
            <a:pPr indent="0" lvl="0" marL="0" rtl="0" algn="r">
              <a:lnSpc>
                <a:spcPct val="90000"/>
              </a:lnSpc>
              <a:spcBef>
                <a:spcPts val="0"/>
              </a:spcBef>
              <a:spcAft>
                <a:spcPts val="0"/>
              </a:spcAft>
              <a:buClr>
                <a:srgbClr val="000000"/>
              </a:buClr>
              <a:buSzPts val="2400"/>
              <a:buFont typeface="Arial"/>
              <a:buNone/>
            </a:pPr>
            <a:r>
              <a:rPr lang="ar-IQ" sz="2400">
                <a:solidFill>
                  <a:srgbClr val="000000"/>
                </a:solidFill>
              </a:rPr>
              <a:t>١. </a:t>
            </a:r>
            <a:r>
              <a:rPr lang="ar-IQ" sz="2400"/>
              <a:t>كم أدفع؟</a:t>
            </a:r>
            <a:endParaRPr/>
          </a:p>
          <a:p>
            <a:pPr indent="0" lvl="0" marL="0" rtl="0" algn="r">
              <a:lnSpc>
                <a:spcPct val="90000"/>
              </a:lnSpc>
              <a:spcBef>
                <a:spcPts val="1000"/>
              </a:spcBef>
              <a:spcAft>
                <a:spcPts val="0"/>
              </a:spcAft>
              <a:buClr>
                <a:srgbClr val="000000"/>
              </a:buClr>
              <a:buSzPts val="2400"/>
              <a:buFont typeface="Arial"/>
              <a:buNone/>
            </a:pPr>
            <a:r>
              <a:rPr lang="ar-IQ" sz="2400">
                <a:solidFill>
                  <a:srgbClr val="000000"/>
                </a:solidFill>
              </a:rPr>
              <a:t>٢. </a:t>
            </a:r>
            <a:r>
              <a:rPr lang="ar-IQ" sz="2400"/>
              <a:t>كم سأسترد؟</a:t>
            </a:r>
            <a:endParaRPr/>
          </a:p>
          <a:p>
            <a:pPr indent="0" lvl="0" marL="0" rtl="0" algn="r">
              <a:lnSpc>
                <a:spcPct val="90000"/>
              </a:lnSpc>
              <a:spcBef>
                <a:spcPts val="1000"/>
              </a:spcBef>
              <a:spcAft>
                <a:spcPts val="0"/>
              </a:spcAft>
              <a:buClr>
                <a:srgbClr val="000000"/>
              </a:buClr>
              <a:buSzPts val="2400"/>
              <a:buFont typeface="Arial"/>
              <a:buNone/>
            </a:pPr>
            <a:r>
              <a:rPr lang="ar-IQ" sz="2400">
                <a:solidFill>
                  <a:srgbClr val="000000"/>
                </a:solidFill>
              </a:rPr>
              <a:t>٣. </a:t>
            </a:r>
            <a:r>
              <a:rPr lang="ar-IQ" sz="2400"/>
              <a:t>متى يمكنني الحصول على هذه النتائج؟</a:t>
            </a:r>
            <a:endParaRPr/>
          </a:p>
          <a:p>
            <a:pPr indent="0" lvl="0" marL="0" rtl="0" algn="r">
              <a:lnSpc>
                <a:spcPct val="90000"/>
              </a:lnSpc>
              <a:spcBef>
                <a:spcPts val="1000"/>
              </a:spcBef>
              <a:spcAft>
                <a:spcPts val="0"/>
              </a:spcAft>
              <a:buClr>
                <a:srgbClr val="000000"/>
              </a:buClr>
              <a:buSzPts val="2400"/>
              <a:buFont typeface="Arial"/>
              <a:buNone/>
            </a:pPr>
            <a:r>
              <a:rPr lang="ar-IQ" sz="2400">
                <a:solidFill>
                  <a:srgbClr val="000000"/>
                </a:solidFill>
              </a:rPr>
              <a:t>٤. </a:t>
            </a:r>
            <a:r>
              <a:rPr lang="ar-IQ" sz="2400"/>
              <a:t>كيف يمكنني التأكد من أنني سأحصل على النتائج التي وعدت بها؟</a:t>
            </a:r>
            <a:endParaRPr/>
          </a:p>
          <a:p>
            <a:pPr indent="0" lvl="0" marL="0" rtl="0" algn="r">
              <a:lnSpc>
                <a:spcPct val="90000"/>
              </a:lnSpc>
              <a:spcBef>
                <a:spcPts val="1000"/>
              </a:spcBef>
              <a:spcAft>
                <a:spcPts val="0"/>
              </a:spcAft>
              <a:buClr>
                <a:schemeClr val="dk1"/>
              </a:buClr>
              <a:buSzPts val="2400"/>
              <a:buFont typeface="Arial"/>
              <a:buNone/>
            </a:pPr>
            <a:r>
              <a:t/>
            </a:r>
            <a:endParaRPr sz="2400"/>
          </a:p>
          <a:p>
            <a:pPr indent="0" lvl="0" marL="0" rtl="0" algn="r">
              <a:lnSpc>
                <a:spcPct val="90000"/>
              </a:lnSpc>
              <a:spcBef>
                <a:spcPts val="1000"/>
              </a:spcBef>
              <a:spcAft>
                <a:spcPts val="0"/>
              </a:spcAft>
              <a:buClr>
                <a:schemeClr val="dk1"/>
              </a:buClr>
              <a:buSzPts val="2400"/>
              <a:buFont typeface="Arial"/>
              <a:buNone/>
            </a:pPr>
            <a:r>
              <a:rPr lang="ar-IQ" sz="2400"/>
              <a:t>يتوجب عليك بناء حالة/ قضية لشراء منتجك وإستخدام الخدمة.</a:t>
            </a:r>
            <a:endParaRPr/>
          </a:p>
          <a:p>
            <a:pPr indent="0" lvl="0" marL="0" rtl="0" algn="r">
              <a:lnSpc>
                <a:spcPct val="90000"/>
              </a:lnSpc>
              <a:spcBef>
                <a:spcPts val="1000"/>
              </a:spcBef>
              <a:spcAft>
                <a:spcPts val="0"/>
              </a:spcAft>
              <a:buClr>
                <a:schemeClr val="dk1"/>
              </a:buClr>
              <a:buSzPts val="2400"/>
              <a:buFont typeface="Arial"/>
              <a:buNone/>
            </a:pPr>
            <a:r>
              <a:t/>
            </a:r>
            <a:endParaRPr sz="2400"/>
          </a:p>
          <a:p>
            <a:pPr indent="0" lvl="0" marL="0" rtl="0" algn="r">
              <a:lnSpc>
                <a:spcPct val="90000"/>
              </a:lnSpc>
              <a:spcBef>
                <a:spcPts val="1000"/>
              </a:spcBef>
              <a:spcAft>
                <a:spcPts val="0"/>
              </a:spcAft>
              <a:buClr>
                <a:schemeClr val="dk1"/>
              </a:buClr>
              <a:buSzPts val="2400"/>
              <a:buFont typeface="Arial"/>
              <a:buNone/>
            </a:pPr>
            <a:r>
              <a:rPr lang="ar-IQ" sz="2400"/>
              <a:t>     حالة/ قضية= تبرير  </a:t>
            </a:r>
            <a:endParaRPr sz="2400"/>
          </a:p>
        </p:txBody>
      </p:sp>
      <p:sp>
        <p:nvSpPr>
          <p:cNvPr id="237" name="Google Shape;237;p19"/>
          <p:cNvSpPr txBox="1"/>
          <p:nvPr>
            <p:ph type="title"/>
          </p:nvPr>
        </p:nvSpPr>
        <p:spPr>
          <a:xfrm>
            <a:off x="463550" y="1270000"/>
            <a:ext cx="11283950" cy="574675"/>
          </a:xfrm>
          <a:prstGeom prst="rect">
            <a:avLst/>
          </a:prstGeom>
          <a:noFill/>
          <a:ln>
            <a:noFill/>
          </a:ln>
        </p:spPr>
        <p:txBody>
          <a:bodyPr anchorCtr="0" anchor="b" bIns="45700" lIns="91425" spcFirstLastPara="1" rIns="91425" wrap="square" tIns="45700">
            <a:normAutofit/>
          </a:bodyPr>
          <a:lstStyle/>
          <a:p>
            <a:pPr indent="0" lvl="0" marL="0" rtl="0" algn="r">
              <a:lnSpc>
                <a:spcPct val="90000"/>
              </a:lnSpc>
              <a:spcBef>
                <a:spcPts val="0"/>
              </a:spcBef>
              <a:spcAft>
                <a:spcPts val="0"/>
              </a:spcAft>
              <a:buNone/>
            </a:pPr>
            <a:r>
              <a:rPr lang="ar-IQ">
                <a:solidFill>
                  <a:srgbClr val="C00000"/>
                </a:solidFill>
                <a:latin typeface="Arial"/>
                <a:ea typeface="Arial"/>
                <a:cs typeface="Arial"/>
                <a:sym typeface="Arial"/>
              </a:rPr>
              <a:t>أربعة أسئلة للزبائن يجب عليك الإجابة عليها في تقديم عرضك؟</a:t>
            </a:r>
            <a:endParaRPr>
              <a:solidFill>
                <a:srgbClr val="C00000"/>
              </a:solidFill>
              <a:latin typeface="Arial"/>
              <a:ea typeface="Arial"/>
              <a:cs typeface="Arial"/>
              <a:sym typeface="Arial"/>
            </a:endParaRPr>
          </a:p>
        </p:txBody>
      </p:sp>
      <p:sp>
        <p:nvSpPr>
          <p:cNvPr id="238" name="Google Shape;238;p19"/>
          <p:cNvSpPr txBox="1"/>
          <p:nvPr>
            <p:ph idx="12" type="sldNum"/>
          </p:nvPr>
        </p:nvSpPr>
        <p:spPr>
          <a:xfrm>
            <a:off x="11645900" y="6497638"/>
            <a:ext cx="388938" cy="360362"/>
          </a:xfrm>
          <a:prstGeom prst="rect">
            <a:avLst/>
          </a:prstGeom>
          <a:solidFill>
            <a:schemeClr val="dk2"/>
          </a:solidFill>
          <a:ln>
            <a:noFill/>
          </a:ln>
        </p:spPr>
        <p:txBody>
          <a:bodyPr anchorCtr="0" anchor="t" bIns="45700" lIns="91425" spcFirstLastPara="1" rIns="91425" wrap="square" tIns="45700">
            <a:noAutofit/>
          </a:bodyPr>
          <a:lstStyle/>
          <a:p>
            <a:pPr indent="0" lvl="0" marL="0" marR="0" rtl="0" algn="ctr">
              <a:spcBef>
                <a:spcPts val="0"/>
              </a:spcBef>
              <a:spcAft>
                <a:spcPts val="0"/>
              </a:spcAft>
              <a:buNone/>
            </a:pPr>
            <a:fld id="{00000000-1234-1234-1234-123412341234}" type="slidenum">
              <a:rPr b="0" i="0" lang="ar-IQ" sz="900" u="none" cap="none" strike="noStrike">
                <a:solidFill>
                  <a:schemeClr val="lt1"/>
                </a:solidFill>
                <a:latin typeface="Arial"/>
                <a:ea typeface="Arial"/>
                <a:cs typeface="Arial"/>
                <a:sym typeface="Arial"/>
              </a:rPr>
              <a:t>‹#›</a:t>
            </a:fld>
            <a:endParaRPr b="0" i="0" sz="900" u="none" cap="none" strike="noStrike">
              <a:solidFill>
                <a:schemeClr val="lt1"/>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 name="Shape 92"/>
        <p:cNvGrpSpPr/>
        <p:nvPr/>
      </p:nvGrpSpPr>
      <p:grpSpPr>
        <a:xfrm>
          <a:off x="0" y="0"/>
          <a:ext cx="0" cy="0"/>
          <a:chOff x="0" y="0"/>
          <a:chExt cx="0" cy="0"/>
        </a:xfrm>
      </p:grpSpPr>
      <p:sp>
        <p:nvSpPr>
          <p:cNvPr id="93" name="Google Shape;93;p2"/>
          <p:cNvSpPr txBox="1"/>
          <p:nvPr>
            <p:ph type="ctrTitle"/>
          </p:nvPr>
        </p:nvSpPr>
        <p:spPr>
          <a:xfrm>
            <a:off x="2603500" y="203200"/>
            <a:ext cx="6350000" cy="5359400"/>
          </a:xfrm>
          <a:prstGeom prst="rect">
            <a:avLst/>
          </a:prstGeom>
          <a:noFill/>
          <a:ln>
            <a:noFill/>
          </a:ln>
        </p:spPr>
        <p:txBody>
          <a:bodyPr anchorCtr="0" anchor="t" bIns="45700" lIns="91425" spcFirstLastPara="1" rIns="91425" wrap="square" tIns="45700">
            <a:normAutofit fontScale="90000"/>
          </a:bodyPr>
          <a:lstStyle/>
          <a:p>
            <a:pPr indent="0" lvl="0" marL="0" rtl="0" algn="r">
              <a:lnSpc>
                <a:spcPct val="90000"/>
              </a:lnSpc>
              <a:spcBef>
                <a:spcPts val="0"/>
              </a:spcBef>
              <a:spcAft>
                <a:spcPts val="0"/>
              </a:spcAft>
              <a:buNone/>
            </a:pPr>
            <a:r>
              <a:rPr lang="ar-IQ" sz="2000">
                <a:solidFill>
                  <a:srgbClr val="000000"/>
                </a:solidFill>
              </a:rPr>
              <a:t>وحدات أساسيات التسويق:</a:t>
            </a:r>
            <a:br>
              <a:rPr lang="ar-IQ" sz="2000">
                <a:latin typeface="Arial"/>
                <a:ea typeface="Arial"/>
                <a:cs typeface="Arial"/>
                <a:sym typeface="Arial"/>
              </a:rPr>
            </a:br>
            <a:r>
              <a:rPr lang="ar-IQ" sz="2000">
                <a:latin typeface="Arial"/>
                <a:ea typeface="Arial"/>
                <a:cs typeface="Arial"/>
                <a:sym typeface="Arial"/>
              </a:rPr>
              <a:t>المواضيع:</a:t>
            </a:r>
            <a:br>
              <a:rPr lang="ar-IQ" sz="2000">
                <a:latin typeface="Arial"/>
                <a:ea typeface="Arial"/>
                <a:cs typeface="Arial"/>
                <a:sym typeface="Arial"/>
              </a:rPr>
            </a:br>
            <a:r>
              <a:rPr lang="ar-IQ" sz="2000">
                <a:latin typeface="Arial"/>
                <a:ea typeface="Arial"/>
                <a:cs typeface="Arial"/>
                <a:sym typeface="Arial"/>
              </a:rPr>
              <a:t>     </a:t>
            </a:r>
            <a:r>
              <a:rPr b="0" lang="ar-IQ" sz="2000">
                <a:latin typeface="Arial"/>
                <a:ea typeface="Arial"/>
                <a:cs typeface="Arial"/>
                <a:sym typeface="Arial"/>
              </a:rPr>
              <a:t>تحليل السوق،</a:t>
            </a:r>
            <a:br>
              <a:rPr b="0" lang="ar-IQ" sz="2000">
                <a:latin typeface="Arial"/>
                <a:ea typeface="Arial"/>
                <a:cs typeface="Arial"/>
                <a:sym typeface="Arial"/>
              </a:rPr>
            </a:br>
            <a:r>
              <a:rPr b="0" lang="ar-IQ" sz="2000">
                <a:latin typeface="Arial"/>
                <a:ea typeface="Arial"/>
                <a:cs typeface="Arial"/>
                <a:sym typeface="Arial"/>
              </a:rPr>
              <a:t>     تحديد الجمهور المستهدف</a:t>
            </a:r>
            <a:br>
              <a:rPr b="0" lang="ar-IQ" sz="2000">
                <a:latin typeface="Arial"/>
                <a:ea typeface="Arial"/>
                <a:cs typeface="Arial"/>
                <a:sym typeface="Arial"/>
              </a:rPr>
            </a:br>
            <a:r>
              <a:rPr b="0" lang="ar-IQ" sz="2000">
                <a:latin typeface="Arial"/>
                <a:ea typeface="Arial"/>
                <a:cs typeface="Arial"/>
                <a:sym typeface="Arial"/>
              </a:rPr>
              <a:t>المهارات العملية:</a:t>
            </a:r>
            <a:br>
              <a:rPr b="0" lang="ar-IQ" sz="2000">
                <a:latin typeface="Arial"/>
                <a:ea typeface="Arial"/>
                <a:cs typeface="Arial"/>
                <a:sym typeface="Arial"/>
              </a:rPr>
            </a:br>
            <a:r>
              <a:rPr b="0" lang="ar-IQ" sz="2000">
                <a:latin typeface="Arial"/>
                <a:ea typeface="Arial"/>
                <a:cs typeface="Arial"/>
                <a:sym typeface="Arial"/>
              </a:rPr>
              <a:t>       إجراء بحث السوق، إنشاء أشخاص مشترين، وصياغة رسائل </a:t>
            </a:r>
            <a:br>
              <a:rPr b="0" lang="ar-IQ" sz="2000">
                <a:latin typeface="Arial"/>
                <a:ea typeface="Arial"/>
                <a:cs typeface="Arial"/>
                <a:sym typeface="Arial"/>
              </a:rPr>
            </a:br>
            <a:r>
              <a:rPr b="0" lang="ar-IQ" sz="2000">
                <a:latin typeface="Arial"/>
                <a:ea typeface="Arial"/>
                <a:cs typeface="Arial"/>
                <a:sym typeface="Arial"/>
              </a:rPr>
              <a:t>تسويقية فعالة.</a:t>
            </a:r>
            <a:br>
              <a:rPr b="0" lang="ar-IQ" sz="2000">
                <a:latin typeface="Arial"/>
                <a:ea typeface="Arial"/>
                <a:cs typeface="Arial"/>
                <a:sym typeface="Arial"/>
              </a:rPr>
            </a:br>
            <a:br>
              <a:rPr b="0" lang="ar-IQ" sz="2000">
                <a:latin typeface="Arial"/>
                <a:ea typeface="Arial"/>
                <a:cs typeface="Arial"/>
                <a:sym typeface="Arial"/>
              </a:rPr>
            </a:br>
            <a:r>
              <a:rPr lang="ar-IQ" sz="2000">
                <a:latin typeface="Arial"/>
                <a:ea typeface="Arial"/>
                <a:cs typeface="Arial"/>
                <a:sym typeface="Arial"/>
              </a:rPr>
              <a:t>وحدات تقنيات المبيعات:</a:t>
            </a:r>
            <a:br>
              <a:rPr lang="ar-IQ" sz="2000">
                <a:latin typeface="Arial"/>
                <a:ea typeface="Arial"/>
                <a:cs typeface="Arial"/>
                <a:sym typeface="Arial"/>
              </a:rPr>
            </a:br>
            <a:r>
              <a:rPr lang="ar-IQ" sz="2000">
                <a:latin typeface="Arial"/>
                <a:ea typeface="Arial"/>
                <a:cs typeface="Arial"/>
                <a:sym typeface="Arial"/>
              </a:rPr>
              <a:t>المواضيع:</a:t>
            </a:r>
            <a:br>
              <a:rPr b="0" lang="ar-IQ" sz="2000">
                <a:latin typeface="Arial"/>
                <a:ea typeface="Arial"/>
                <a:cs typeface="Arial"/>
                <a:sym typeface="Arial"/>
              </a:rPr>
            </a:br>
            <a:r>
              <a:rPr b="0" lang="ar-IQ" sz="2000">
                <a:latin typeface="Arial"/>
                <a:ea typeface="Arial"/>
                <a:cs typeface="Arial"/>
                <a:sym typeface="Arial"/>
              </a:rPr>
              <a:t>      بناء العلاقات</a:t>
            </a:r>
            <a:br>
              <a:rPr b="0" lang="ar-IQ" sz="2000">
                <a:latin typeface="Arial"/>
                <a:ea typeface="Arial"/>
                <a:cs typeface="Arial"/>
                <a:sym typeface="Arial"/>
              </a:rPr>
            </a:br>
            <a:r>
              <a:rPr b="0" lang="ar-IQ" sz="2000">
                <a:latin typeface="Arial"/>
                <a:ea typeface="Arial"/>
                <a:cs typeface="Arial"/>
                <a:sym typeface="Arial"/>
              </a:rPr>
              <a:t>الإتصال الفعال ومهارات التفاوض الفعالة</a:t>
            </a:r>
            <a:br>
              <a:rPr b="0" lang="ar-IQ" sz="2000">
                <a:latin typeface="Arial"/>
                <a:ea typeface="Arial"/>
                <a:cs typeface="Arial"/>
                <a:sym typeface="Arial"/>
              </a:rPr>
            </a:br>
            <a:r>
              <a:rPr b="0" lang="ar-IQ" sz="2000">
                <a:latin typeface="Arial"/>
                <a:ea typeface="Arial"/>
                <a:cs typeface="Arial"/>
                <a:sym typeface="Arial"/>
              </a:rPr>
              <a:t>المهارات العملية:</a:t>
            </a:r>
            <a:br>
              <a:rPr b="0" lang="ar-IQ" sz="2000">
                <a:latin typeface="Arial"/>
                <a:ea typeface="Arial"/>
                <a:cs typeface="Arial"/>
                <a:sym typeface="Arial"/>
              </a:rPr>
            </a:br>
            <a:r>
              <a:rPr b="0" lang="ar-IQ" sz="2000">
                <a:latin typeface="Arial"/>
                <a:ea typeface="Arial"/>
                <a:cs typeface="Arial"/>
                <a:sym typeface="Arial"/>
              </a:rPr>
              <a:t>     إنشاء نصوص المبيعات، التعامل مع الإعتراضات، وإغلاق التقنيات.</a:t>
            </a:r>
            <a:br>
              <a:rPr b="0" lang="ar-IQ" sz="2000">
                <a:latin typeface="Arial"/>
                <a:ea typeface="Arial"/>
                <a:cs typeface="Arial"/>
                <a:sym typeface="Arial"/>
              </a:rPr>
            </a:br>
            <a:br>
              <a:rPr b="0" lang="ar-IQ" sz="2000">
                <a:latin typeface="Arial"/>
                <a:ea typeface="Arial"/>
                <a:cs typeface="Arial"/>
                <a:sym typeface="Arial"/>
              </a:rPr>
            </a:br>
            <a:r>
              <a:rPr lang="ar-IQ" sz="2000">
                <a:latin typeface="Arial"/>
                <a:ea typeface="Arial"/>
                <a:cs typeface="Arial"/>
                <a:sym typeface="Arial"/>
              </a:rPr>
              <a:t>وحدات خدمة الزبائن:</a:t>
            </a:r>
            <a:br>
              <a:rPr lang="ar-IQ" sz="2000">
                <a:latin typeface="Arial"/>
                <a:ea typeface="Arial"/>
                <a:cs typeface="Arial"/>
                <a:sym typeface="Arial"/>
              </a:rPr>
            </a:br>
            <a:r>
              <a:rPr lang="ar-IQ" sz="2000">
                <a:latin typeface="Arial"/>
                <a:ea typeface="Arial"/>
                <a:cs typeface="Arial"/>
                <a:sym typeface="Arial"/>
              </a:rPr>
              <a:t>المواضيع:</a:t>
            </a:r>
            <a:br>
              <a:rPr lang="ar-IQ" sz="2000">
                <a:latin typeface="Arial"/>
                <a:ea typeface="Arial"/>
                <a:cs typeface="Arial"/>
                <a:sym typeface="Arial"/>
              </a:rPr>
            </a:br>
            <a:r>
              <a:rPr b="0" lang="ar-IQ" sz="2000">
                <a:latin typeface="Arial"/>
                <a:ea typeface="Arial"/>
                <a:cs typeface="Arial"/>
                <a:sym typeface="Arial"/>
              </a:rPr>
              <a:t>     التعاطف، وحل النزاعات</a:t>
            </a:r>
            <a:br>
              <a:rPr b="0" lang="ar-IQ" sz="2000">
                <a:latin typeface="Arial"/>
                <a:ea typeface="Arial"/>
                <a:cs typeface="Arial"/>
                <a:sym typeface="Arial"/>
              </a:rPr>
            </a:br>
            <a:r>
              <a:rPr b="0" lang="ar-IQ" sz="2000">
                <a:latin typeface="Arial"/>
                <a:ea typeface="Arial"/>
                <a:cs typeface="Arial"/>
                <a:sym typeface="Arial"/>
              </a:rPr>
              <a:t>المهارات العملية:</a:t>
            </a:r>
            <a:br>
              <a:rPr b="0" lang="ar-IQ" sz="2000">
                <a:latin typeface="Arial"/>
                <a:ea typeface="Arial"/>
                <a:cs typeface="Arial"/>
                <a:sym typeface="Arial"/>
              </a:rPr>
            </a:br>
            <a:r>
              <a:rPr b="0" lang="ar-IQ" sz="2000">
                <a:latin typeface="Arial"/>
                <a:ea typeface="Arial"/>
                <a:cs typeface="Arial"/>
                <a:sym typeface="Arial"/>
              </a:rPr>
              <a:t>     التعامل مع شكاوي الزبائن، وتحسين رضا الزبائن/ العملاء</a:t>
            </a:r>
            <a:br>
              <a:rPr b="0" lang="ar-IQ" sz="3200">
                <a:latin typeface="Arial"/>
                <a:ea typeface="Arial"/>
                <a:cs typeface="Arial"/>
                <a:sym typeface="Arial"/>
              </a:rPr>
            </a:br>
            <a:r>
              <a:rPr b="0" lang="ar-IQ" sz="3200">
                <a:latin typeface="Arial"/>
                <a:ea typeface="Arial"/>
                <a:cs typeface="Arial"/>
                <a:sym typeface="Arial"/>
              </a:rPr>
              <a:t>    </a:t>
            </a:r>
            <a:endParaRPr sz="3200">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2" name="Shape 242"/>
        <p:cNvGrpSpPr/>
        <p:nvPr/>
      </p:nvGrpSpPr>
      <p:grpSpPr>
        <a:xfrm>
          <a:off x="0" y="0"/>
          <a:ext cx="0" cy="0"/>
          <a:chOff x="0" y="0"/>
          <a:chExt cx="0" cy="0"/>
        </a:xfrm>
      </p:grpSpPr>
      <p:sp>
        <p:nvSpPr>
          <p:cNvPr id="243" name="Google Shape;243;p20"/>
          <p:cNvSpPr txBox="1"/>
          <p:nvPr>
            <p:ph idx="1" type="body"/>
          </p:nvPr>
        </p:nvSpPr>
        <p:spPr>
          <a:xfrm>
            <a:off x="488950" y="1587500"/>
            <a:ext cx="11304588" cy="4775200"/>
          </a:xfrm>
          <a:prstGeom prst="rect">
            <a:avLst/>
          </a:prstGeom>
          <a:noFill/>
          <a:ln>
            <a:noFill/>
          </a:ln>
        </p:spPr>
        <p:txBody>
          <a:bodyPr anchorCtr="0" anchor="t" bIns="45700" lIns="91425" spcFirstLastPara="1" rIns="91425" wrap="square" tIns="45700">
            <a:noAutofit/>
          </a:bodyPr>
          <a:lstStyle/>
          <a:p>
            <a:pPr indent="0" lvl="0" marL="0" rtl="0" algn="r">
              <a:lnSpc>
                <a:spcPct val="90000"/>
              </a:lnSpc>
              <a:spcBef>
                <a:spcPts val="0"/>
              </a:spcBef>
              <a:spcAft>
                <a:spcPts val="0"/>
              </a:spcAft>
              <a:buClr>
                <a:schemeClr val="dk1"/>
              </a:buClr>
              <a:buSzPts val="2400"/>
              <a:buFont typeface="Arial"/>
              <a:buNone/>
            </a:pPr>
            <a:r>
              <a:rPr lang="ar-IQ" sz="2400"/>
              <a:t>يتم إحتساب المظهر كثيرآ</a:t>
            </a:r>
            <a:endParaRPr/>
          </a:p>
          <a:p>
            <a:pPr indent="0" lvl="0" marL="0" rtl="0" algn="r">
              <a:lnSpc>
                <a:spcPct val="90000"/>
              </a:lnSpc>
              <a:spcBef>
                <a:spcPts val="1000"/>
              </a:spcBef>
              <a:spcAft>
                <a:spcPts val="0"/>
              </a:spcAft>
              <a:buClr>
                <a:schemeClr val="dk1"/>
              </a:buClr>
              <a:buSzPts val="2400"/>
              <a:buFont typeface="Arial"/>
              <a:buNone/>
            </a:pPr>
            <a:r>
              <a:rPr lang="ar-IQ" sz="2400"/>
              <a:t>إستخدم إسم الزبون بشكل صحيح.</a:t>
            </a:r>
            <a:endParaRPr/>
          </a:p>
          <a:p>
            <a:pPr indent="0" lvl="0" marL="0" rtl="0" algn="r">
              <a:lnSpc>
                <a:spcPct val="90000"/>
              </a:lnSpc>
              <a:spcBef>
                <a:spcPts val="1000"/>
              </a:spcBef>
              <a:spcAft>
                <a:spcPts val="0"/>
              </a:spcAft>
              <a:buClr>
                <a:schemeClr val="dk1"/>
              </a:buClr>
              <a:buSzPts val="2400"/>
              <a:buFont typeface="Arial"/>
              <a:buNone/>
            </a:pPr>
            <a:r>
              <a:rPr lang="ar-IQ" sz="2400"/>
              <a:t>تحكم بالصوت وتكلم بوضوح.</a:t>
            </a:r>
            <a:endParaRPr/>
          </a:p>
          <a:p>
            <a:pPr indent="0" lvl="0" marL="0" rtl="0" algn="r">
              <a:lnSpc>
                <a:spcPct val="90000"/>
              </a:lnSpc>
              <a:spcBef>
                <a:spcPts val="1000"/>
              </a:spcBef>
              <a:spcAft>
                <a:spcPts val="0"/>
              </a:spcAft>
              <a:buClr>
                <a:schemeClr val="dk1"/>
              </a:buClr>
              <a:buSzPts val="2400"/>
              <a:buFont typeface="Arial"/>
              <a:buNone/>
            </a:pPr>
            <a:r>
              <a:t/>
            </a:r>
            <a:endParaRPr sz="2400"/>
          </a:p>
          <a:p>
            <a:pPr indent="0" lvl="0" marL="0" rtl="0" algn="r">
              <a:lnSpc>
                <a:spcPct val="90000"/>
              </a:lnSpc>
              <a:spcBef>
                <a:spcPts val="1000"/>
              </a:spcBef>
              <a:spcAft>
                <a:spcPts val="0"/>
              </a:spcAft>
              <a:buClr>
                <a:schemeClr val="dk1"/>
              </a:buClr>
              <a:buSzPts val="2400"/>
              <a:buFont typeface="Arial"/>
              <a:buNone/>
            </a:pPr>
            <a:r>
              <a:rPr lang="ar-IQ" sz="2400"/>
              <a:t>سلوك:</a:t>
            </a:r>
            <a:endParaRPr/>
          </a:p>
          <a:p>
            <a:pPr indent="0" lvl="0" marL="0" rtl="0" algn="r">
              <a:lnSpc>
                <a:spcPct val="90000"/>
              </a:lnSpc>
              <a:spcBef>
                <a:spcPts val="1000"/>
              </a:spcBef>
              <a:spcAft>
                <a:spcPts val="0"/>
              </a:spcAft>
              <a:buClr>
                <a:schemeClr val="dk1"/>
              </a:buClr>
              <a:buSzPts val="2400"/>
              <a:buFont typeface="Arial"/>
              <a:buNone/>
            </a:pPr>
            <a:r>
              <a:rPr lang="ar-IQ" sz="2400"/>
              <a:t>   الإبتسامة تمهد الطريق.</a:t>
            </a:r>
            <a:endParaRPr/>
          </a:p>
          <a:p>
            <a:pPr indent="0" lvl="0" marL="0" rtl="0" algn="r">
              <a:lnSpc>
                <a:spcPct val="90000"/>
              </a:lnSpc>
              <a:spcBef>
                <a:spcPts val="1000"/>
              </a:spcBef>
              <a:spcAft>
                <a:spcPts val="0"/>
              </a:spcAft>
              <a:buClr>
                <a:schemeClr val="dk1"/>
              </a:buClr>
              <a:buSzPts val="2400"/>
              <a:buFont typeface="Arial"/>
              <a:buNone/>
            </a:pPr>
            <a:r>
              <a:rPr lang="ar-IQ" sz="2400"/>
              <a:t>   صافح بقوة (إعتمادآ على إسلوب الشخصية).</a:t>
            </a:r>
            <a:endParaRPr/>
          </a:p>
          <a:p>
            <a:pPr indent="0" lvl="0" marL="0" rtl="0" algn="r">
              <a:lnSpc>
                <a:spcPct val="90000"/>
              </a:lnSpc>
              <a:spcBef>
                <a:spcPts val="1000"/>
              </a:spcBef>
              <a:spcAft>
                <a:spcPts val="0"/>
              </a:spcAft>
              <a:buClr>
                <a:schemeClr val="dk1"/>
              </a:buClr>
              <a:buSzPts val="2400"/>
              <a:buFont typeface="Arial"/>
              <a:buNone/>
            </a:pPr>
            <a:r>
              <a:rPr lang="ar-IQ" sz="2400"/>
              <a:t>   إستخدم لغة الجسد.</a:t>
            </a:r>
            <a:endParaRPr/>
          </a:p>
          <a:p>
            <a:pPr indent="0" lvl="0" marL="0" rtl="0" algn="r">
              <a:lnSpc>
                <a:spcPct val="90000"/>
              </a:lnSpc>
              <a:spcBef>
                <a:spcPts val="1000"/>
              </a:spcBef>
              <a:spcAft>
                <a:spcPts val="0"/>
              </a:spcAft>
              <a:buClr>
                <a:schemeClr val="dk1"/>
              </a:buClr>
              <a:buSzPts val="2400"/>
              <a:buFont typeface="Arial"/>
              <a:buNone/>
            </a:pPr>
            <a:r>
              <a:rPr lang="ar-IQ" sz="2400"/>
              <a:t>   الثقة.</a:t>
            </a:r>
            <a:endParaRPr/>
          </a:p>
          <a:p>
            <a:pPr indent="0" lvl="0" marL="0" rtl="0" algn="ctr">
              <a:lnSpc>
                <a:spcPct val="90000"/>
              </a:lnSpc>
              <a:spcBef>
                <a:spcPts val="1000"/>
              </a:spcBef>
              <a:spcAft>
                <a:spcPts val="0"/>
              </a:spcAft>
              <a:buClr>
                <a:srgbClr val="C00000"/>
              </a:buClr>
              <a:buSzPts val="2400"/>
              <a:buFont typeface="Arial"/>
              <a:buNone/>
            </a:pPr>
            <a:r>
              <a:rPr b="1" lang="ar-IQ" sz="2400">
                <a:solidFill>
                  <a:srgbClr val="C00000"/>
                </a:solidFill>
              </a:rPr>
              <a:t>   لاتوجد فرصة ثانية لتغيير الإنطباع الأول.</a:t>
            </a:r>
            <a:endParaRPr/>
          </a:p>
          <a:p>
            <a:pPr indent="0" lvl="0" marL="0" rtl="0" algn="r">
              <a:lnSpc>
                <a:spcPct val="90000"/>
              </a:lnSpc>
              <a:spcBef>
                <a:spcPts val="1000"/>
              </a:spcBef>
              <a:spcAft>
                <a:spcPts val="0"/>
              </a:spcAft>
              <a:buClr>
                <a:schemeClr val="dk1"/>
              </a:buClr>
              <a:buSzPts val="2800"/>
              <a:buFont typeface="Arial"/>
              <a:buNone/>
            </a:pPr>
            <a:r>
              <a:rPr lang="ar-IQ"/>
              <a:t> </a:t>
            </a:r>
            <a:endParaRPr/>
          </a:p>
        </p:txBody>
      </p:sp>
      <p:sp>
        <p:nvSpPr>
          <p:cNvPr id="244" name="Google Shape;244;p20"/>
          <p:cNvSpPr txBox="1"/>
          <p:nvPr>
            <p:ph type="title"/>
          </p:nvPr>
        </p:nvSpPr>
        <p:spPr>
          <a:xfrm>
            <a:off x="450850" y="1104900"/>
            <a:ext cx="11283950" cy="5207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None/>
            </a:pPr>
            <a:r>
              <a:rPr lang="ar-IQ" sz="2800">
                <a:solidFill>
                  <a:schemeClr val="accent2"/>
                </a:solidFill>
                <a:latin typeface="Arial"/>
                <a:ea typeface="Arial"/>
                <a:cs typeface="Arial"/>
                <a:sym typeface="Arial"/>
              </a:rPr>
              <a:t>تذكر/تذكير</a:t>
            </a:r>
            <a:endParaRPr sz="2800">
              <a:solidFill>
                <a:schemeClr val="accent2"/>
              </a:solidFill>
              <a:latin typeface="Arial"/>
              <a:ea typeface="Arial"/>
              <a:cs typeface="Arial"/>
              <a:sym typeface="Arial"/>
            </a:endParaRPr>
          </a:p>
        </p:txBody>
      </p:sp>
      <p:sp>
        <p:nvSpPr>
          <p:cNvPr id="245" name="Google Shape;245;p20"/>
          <p:cNvSpPr txBox="1"/>
          <p:nvPr>
            <p:ph idx="12" type="sldNum"/>
          </p:nvPr>
        </p:nvSpPr>
        <p:spPr>
          <a:xfrm>
            <a:off x="11645900" y="6497638"/>
            <a:ext cx="388938" cy="360362"/>
          </a:xfrm>
          <a:prstGeom prst="rect">
            <a:avLst/>
          </a:prstGeom>
          <a:solidFill>
            <a:schemeClr val="dk2"/>
          </a:solidFill>
          <a:ln>
            <a:noFill/>
          </a:ln>
        </p:spPr>
        <p:txBody>
          <a:bodyPr anchorCtr="0" anchor="t" bIns="45700" lIns="91425" spcFirstLastPara="1" rIns="91425" wrap="square" tIns="45700">
            <a:noAutofit/>
          </a:bodyPr>
          <a:lstStyle/>
          <a:p>
            <a:pPr indent="0" lvl="0" marL="0" marR="0" rtl="0" algn="ctr">
              <a:spcBef>
                <a:spcPts val="0"/>
              </a:spcBef>
              <a:spcAft>
                <a:spcPts val="0"/>
              </a:spcAft>
              <a:buNone/>
            </a:pPr>
            <a:fld id="{00000000-1234-1234-1234-123412341234}" type="slidenum">
              <a:rPr b="0" i="0" lang="ar-IQ" sz="900" u="none" cap="none" strike="noStrike">
                <a:solidFill>
                  <a:schemeClr val="lt1"/>
                </a:solidFill>
                <a:latin typeface="Arial"/>
                <a:ea typeface="Arial"/>
                <a:cs typeface="Arial"/>
                <a:sym typeface="Arial"/>
              </a:rPr>
              <a:t>‹#›</a:t>
            </a:fld>
            <a:endParaRPr b="0" i="0" sz="900" u="none" cap="none" strike="noStrike">
              <a:solidFill>
                <a:schemeClr val="lt1"/>
              </a:solidFill>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9" name="Shape 249"/>
        <p:cNvGrpSpPr/>
        <p:nvPr/>
      </p:nvGrpSpPr>
      <p:grpSpPr>
        <a:xfrm>
          <a:off x="0" y="0"/>
          <a:ext cx="0" cy="0"/>
          <a:chOff x="0" y="0"/>
          <a:chExt cx="0" cy="0"/>
        </a:xfrm>
      </p:grpSpPr>
      <p:sp>
        <p:nvSpPr>
          <p:cNvPr id="250" name="Google Shape;250;p21"/>
          <p:cNvSpPr txBox="1"/>
          <p:nvPr>
            <p:ph idx="1" type="body"/>
          </p:nvPr>
        </p:nvSpPr>
        <p:spPr>
          <a:xfrm>
            <a:off x="488950" y="1165225"/>
            <a:ext cx="11304588" cy="4957763"/>
          </a:xfrm>
          <a:prstGeom prst="rect">
            <a:avLst/>
          </a:prstGeom>
          <a:noFill/>
          <a:ln>
            <a:noFill/>
          </a:ln>
        </p:spPr>
        <p:txBody>
          <a:bodyPr anchorCtr="0" anchor="t" bIns="45700" lIns="91425" spcFirstLastPara="1" rIns="91425" wrap="square" tIns="45700">
            <a:noAutofit/>
          </a:bodyPr>
          <a:lstStyle/>
          <a:p>
            <a:pPr indent="0" lvl="0" marL="0" rtl="0" algn="r">
              <a:lnSpc>
                <a:spcPct val="90000"/>
              </a:lnSpc>
              <a:spcBef>
                <a:spcPts val="0"/>
              </a:spcBef>
              <a:spcAft>
                <a:spcPts val="0"/>
              </a:spcAft>
              <a:buClr>
                <a:schemeClr val="dk1"/>
              </a:buClr>
              <a:buSzPts val="2800"/>
              <a:buFont typeface="Arial"/>
              <a:buNone/>
            </a:pPr>
            <a:r>
              <a:t/>
            </a:r>
            <a:endParaRPr/>
          </a:p>
          <a:p>
            <a:pPr indent="0" lvl="0" marL="0" rtl="0" algn="r">
              <a:lnSpc>
                <a:spcPct val="90000"/>
              </a:lnSpc>
              <a:spcBef>
                <a:spcPts val="1000"/>
              </a:spcBef>
              <a:spcAft>
                <a:spcPts val="0"/>
              </a:spcAft>
              <a:buClr>
                <a:schemeClr val="dk1"/>
              </a:buClr>
              <a:buSzPts val="2800"/>
              <a:buFont typeface="Arial"/>
              <a:buNone/>
            </a:pPr>
            <a:r>
              <a:rPr lang="ar-IQ"/>
              <a:t>                                   «يحتسب كل شيء!»</a:t>
            </a:r>
            <a:endParaRPr/>
          </a:p>
          <a:p>
            <a:pPr indent="0" lvl="0" marL="0" rtl="0" algn="r">
              <a:lnSpc>
                <a:spcPct val="90000"/>
              </a:lnSpc>
              <a:spcBef>
                <a:spcPts val="1000"/>
              </a:spcBef>
              <a:spcAft>
                <a:spcPts val="0"/>
              </a:spcAft>
              <a:buClr>
                <a:schemeClr val="dk1"/>
              </a:buClr>
              <a:buSzPts val="2800"/>
              <a:buFont typeface="Arial"/>
              <a:buNone/>
            </a:pPr>
            <a:r>
              <a:rPr lang="ar-IQ"/>
              <a:t>                                             إما</a:t>
            </a:r>
            <a:endParaRPr/>
          </a:p>
          <a:p>
            <a:pPr indent="0" lvl="0" marL="0" rtl="0" algn="r">
              <a:lnSpc>
                <a:spcPct val="90000"/>
              </a:lnSpc>
              <a:spcBef>
                <a:spcPts val="1000"/>
              </a:spcBef>
              <a:spcAft>
                <a:spcPts val="0"/>
              </a:spcAft>
              <a:buClr>
                <a:schemeClr val="dk1"/>
              </a:buClr>
              <a:buSzPts val="2800"/>
              <a:buFont typeface="Arial"/>
              <a:buNone/>
            </a:pPr>
            <a:r>
              <a:t/>
            </a:r>
            <a:endParaRPr/>
          </a:p>
          <a:p>
            <a:pPr indent="0" lvl="0" marL="0" rtl="0" algn="r">
              <a:lnSpc>
                <a:spcPct val="90000"/>
              </a:lnSpc>
              <a:spcBef>
                <a:spcPts val="1000"/>
              </a:spcBef>
              <a:spcAft>
                <a:spcPts val="0"/>
              </a:spcAft>
              <a:buClr>
                <a:schemeClr val="dk1"/>
              </a:buClr>
              <a:buSzPts val="2800"/>
              <a:buFont typeface="Arial"/>
              <a:buNone/>
            </a:pPr>
            <a:r>
              <a:t/>
            </a:r>
            <a:endParaRPr/>
          </a:p>
          <a:p>
            <a:pPr indent="0" lvl="0" marL="0" rtl="0" algn="r">
              <a:lnSpc>
                <a:spcPct val="90000"/>
              </a:lnSpc>
              <a:spcBef>
                <a:spcPts val="1000"/>
              </a:spcBef>
              <a:spcAft>
                <a:spcPts val="0"/>
              </a:spcAft>
              <a:buClr>
                <a:schemeClr val="dk1"/>
              </a:buClr>
              <a:buSzPts val="2800"/>
              <a:buFont typeface="Arial"/>
              <a:buNone/>
            </a:pPr>
            <a:r>
              <a:rPr lang="ar-IQ"/>
              <a:t>                                                            </a:t>
            </a:r>
            <a:endParaRPr/>
          </a:p>
        </p:txBody>
      </p:sp>
      <p:sp>
        <p:nvSpPr>
          <p:cNvPr id="251" name="Google Shape;251;p21"/>
          <p:cNvSpPr txBox="1"/>
          <p:nvPr>
            <p:ph idx="12" type="sldNum"/>
          </p:nvPr>
        </p:nvSpPr>
        <p:spPr>
          <a:xfrm>
            <a:off x="11645900" y="6497638"/>
            <a:ext cx="388938" cy="360362"/>
          </a:xfrm>
          <a:prstGeom prst="rect">
            <a:avLst/>
          </a:prstGeom>
          <a:solidFill>
            <a:schemeClr val="dk2"/>
          </a:solidFill>
          <a:ln>
            <a:noFill/>
          </a:ln>
        </p:spPr>
        <p:txBody>
          <a:bodyPr anchorCtr="0" anchor="t" bIns="45700" lIns="91425" spcFirstLastPara="1" rIns="91425" wrap="square" tIns="45700">
            <a:noAutofit/>
          </a:bodyPr>
          <a:lstStyle/>
          <a:p>
            <a:pPr indent="0" lvl="0" marL="0" marR="0" rtl="0" algn="ctr">
              <a:spcBef>
                <a:spcPts val="0"/>
              </a:spcBef>
              <a:spcAft>
                <a:spcPts val="0"/>
              </a:spcAft>
              <a:buNone/>
            </a:pPr>
            <a:fld id="{00000000-1234-1234-1234-123412341234}" type="slidenum">
              <a:rPr b="0" i="0" lang="ar-IQ" sz="900" u="none" cap="none" strike="noStrike">
                <a:solidFill>
                  <a:schemeClr val="lt1"/>
                </a:solidFill>
                <a:latin typeface="Arial"/>
                <a:ea typeface="Arial"/>
                <a:cs typeface="Arial"/>
                <a:sym typeface="Arial"/>
              </a:rPr>
              <a:t>‹#›</a:t>
            </a:fld>
            <a:endParaRPr b="0" i="0" sz="900" u="none" cap="none" strike="noStrike">
              <a:solidFill>
                <a:schemeClr val="lt1"/>
              </a:solidFill>
              <a:latin typeface="Arial"/>
              <a:ea typeface="Arial"/>
              <a:cs typeface="Arial"/>
              <a:sym typeface="Arial"/>
            </a:endParaRPr>
          </a:p>
        </p:txBody>
      </p:sp>
      <p:sp>
        <p:nvSpPr>
          <p:cNvPr id="252" name="Google Shape;252;p21"/>
          <p:cNvSpPr/>
          <p:nvPr/>
        </p:nvSpPr>
        <p:spPr>
          <a:xfrm>
            <a:off x="9144000" y="3860800"/>
            <a:ext cx="1854200" cy="635000"/>
          </a:xfrm>
          <a:prstGeom prst="rect">
            <a:avLst/>
          </a:prstGeom>
          <a:solidFill>
            <a:schemeClr val="lt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ar-IQ" sz="1800" u="none" cap="none" strike="noStrike">
                <a:solidFill>
                  <a:schemeClr val="accent5"/>
                </a:solidFill>
                <a:latin typeface="Arial"/>
                <a:ea typeface="Arial"/>
                <a:cs typeface="Arial"/>
                <a:sym typeface="Arial"/>
              </a:rPr>
              <a:t>يساعد</a:t>
            </a:r>
            <a:endParaRPr b="0" i="0" sz="1800" u="none" cap="none" strike="noStrike">
              <a:solidFill>
                <a:schemeClr val="accent5"/>
              </a:solidFill>
              <a:latin typeface="Arial"/>
              <a:ea typeface="Arial"/>
              <a:cs typeface="Arial"/>
              <a:sym typeface="Arial"/>
            </a:endParaRPr>
          </a:p>
        </p:txBody>
      </p:sp>
      <p:sp>
        <p:nvSpPr>
          <p:cNvPr id="253" name="Google Shape;253;p21"/>
          <p:cNvSpPr/>
          <p:nvPr/>
        </p:nvSpPr>
        <p:spPr>
          <a:xfrm>
            <a:off x="3467100" y="3860800"/>
            <a:ext cx="1790700" cy="533400"/>
          </a:xfrm>
          <a:prstGeom prst="rect">
            <a:avLst/>
          </a:prstGeom>
          <a:no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ar-IQ" sz="1800" u="none" cap="none" strike="noStrike">
                <a:solidFill>
                  <a:srgbClr val="FF0000"/>
                </a:solidFill>
                <a:latin typeface="Arial"/>
                <a:ea typeface="Arial"/>
                <a:cs typeface="Arial"/>
                <a:sym typeface="Arial"/>
              </a:rPr>
              <a:t>يؤذي</a:t>
            </a:r>
            <a:endParaRPr b="0" i="0" sz="1800" u="none" cap="none" strike="noStrike">
              <a:solidFill>
                <a:srgbClr val="FF0000"/>
              </a:solidFill>
              <a:latin typeface="Arial"/>
              <a:ea typeface="Arial"/>
              <a:cs typeface="Arial"/>
              <a:sym typeface="Arial"/>
            </a:endParaRPr>
          </a:p>
        </p:txBody>
      </p:sp>
      <p:cxnSp>
        <p:nvCxnSpPr>
          <p:cNvPr id="254" name="Google Shape;254;p21"/>
          <p:cNvCxnSpPr/>
          <p:nvPr/>
        </p:nvCxnSpPr>
        <p:spPr>
          <a:xfrm>
            <a:off x="7454900" y="2552700"/>
            <a:ext cx="1930400" cy="1092200"/>
          </a:xfrm>
          <a:prstGeom prst="straightConnector1">
            <a:avLst/>
          </a:prstGeom>
          <a:noFill/>
          <a:ln cap="flat" cmpd="sng" w="76200">
            <a:solidFill>
              <a:srgbClr val="C00000"/>
            </a:solidFill>
            <a:prstDash val="solid"/>
            <a:miter lim="800000"/>
            <a:headEnd len="sm" w="sm" type="none"/>
            <a:tailEnd len="med" w="med" type="stealth"/>
          </a:ln>
        </p:spPr>
      </p:cxnSp>
      <p:cxnSp>
        <p:nvCxnSpPr>
          <p:cNvPr id="255" name="Google Shape;255;p21"/>
          <p:cNvCxnSpPr/>
          <p:nvPr/>
        </p:nvCxnSpPr>
        <p:spPr>
          <a:xfrm flipH="1">
            <a:off x="4800600" y="2717800"/>
            <a:ext cx="1892300" cy="927100"/>
          </a:xfrm>
          <a:prstGeom prst="straightConnector1">
            <a:avLst/>
          </a:prstGeom>
          <a:noFill/>
          <a:ln cap="flat" cmpd="sng" w="76200">
            <a:solidFill>
              <a:srgbClr val="C00000"/>
            </a:solidFill>
            <a:prstDash val="solid"/>
            <a:miter lim="800000"/>
            <a:headEnd len="sm" w="sm" type="none"/>
            <a:tailEnd len="med" w="med" type="stealth"/>
          </a:ln>
        </p:spPr>
      </p:cxn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9" name="Shape 259"/>
        <p:cNvGrpSpPr/>
        <p:nvPr/>
      </p:nvGrpSpPr>
      <p:grpSpPr>
        <a:xfrm>
          <a:off x="0" y="0"/>
          <a:ext cx="0" cy="0"/>
          <a:chOff x="0" y="0"/>
          <a:chExt cx="0" cy="0"/>
        </a:xfrm>
      </p:grpSpPr>
      <p:sp>
        <p:nvSpPr>
          <p:cNvPr id="260" name="Google Shape;260;p22"/>
          <p:cNvSpPr txBox="1"/>
          <p:nvPr>
            <p:ph idx="1" type="body"/>
          </p:nvPr>
        </p:nvSpPr>
        <p:spPr>
          <a:xfrm>
            <a:off x="450850" y="2043113"/>
            <a:ext cx="11304588" cy="4133850"/>
          </a:xfrm>
          <a:prstGeom prst="rect">
            <a:avLst/>
          </a:prstGeom>
          <a:noFill/>
          <a:ln>
            <a:noFill/>
          </a:ln>
        </p:spPr>
        <p:txBody>
          <a:bodyPr anchorCtr="0" anchor="t" bIns="45700" lIns="91425" spcFirstLastPara="1" rIns="91425" wrap="square" tIns="45700">
            <a:noAutofit/>
          </a:bodyPr>
          <a:lstStyle/>
          <a:p>
            <a:pPr indent="-50800" lvl="0" marL="228600" rtl="0" algn="ctr">
              <a:lnSpc>
                <a:spcPct val="90000"/>
              </a:lnSpc>
              <a:spcBef>
                <a:spcPts val="0"/>
              </a:spcBef>
              <a:spcAft>
                <a:spcPts val="0"/>
              </a:spcAft>
              <a:buClr>
                <a:schemeClr val="dk1"/>
              </a:buClr>
              <a:buSzPts val="2800"/>
              <a:buNone/>
            </a:pPr>
            <a:r>
              <a:t/>
            </a:r>
            <a:endParaRPr/>
          </a:p>
          <a:p>
            <a:pPr indent="-50800" lvl="0" marL="228600" rtl="0" algn="ctr">
              <a:lnSpc>
                <a:spcPct val="90000"/>
              </a:lnSpc>
              <a:spcBef>
                <a:spcPts val="1000"/>
              </a:spcBef>
              <a:spcAft>
                <a:spcPts val="0"/>
              </a:spcAft>
              <a:buClr>
                <a:schemeClr val="dk1"/>
              </a:buClr>
              <a:buSzPts val="2800"/>
              <a:buNone/>
            </a:pPr>
            <a:r>
              <a:t/>
            </a:r>
            <a:endParaRPr/>
          </a:p>
          <a:p>
            <a:pPr indent="0" lvl="0" marL="0" rtl="0" algn="ctr">
              <a:lnSpc>
                <a:spcPct val="90000"/>
              </a:lnSpc>
              <a:spcBef>
                <a:spcPts val="1000"/>
              </a:spcBef>
              <a:spcAft>
                <a:spcPts val="0"/>
              </a:spcAft>
              <a:buClr>
                <a:srgbClr val="C00000"/>
              </a:buClr>
              <a:buSzPts val="4000"/>
              <a:buFont typeface="Arial"/>
              <a:buNone/>
            </a:pPr>
            <a:r>
              <a:rPr b="1" lang="ar-IQ" sz="4000">
                <a:solidFill>
                  <a:srgbClr val="C00000"/>
                </a:solidFill>
              </a:rPr>
              <a:t>الإتصال الفعال ومهارات التفاوض الفعالة</a:t>
            </a:r>
            <a:endParaRPr b="1" sz="4000">
              <a:solidFill>
                <a:srgbClr val="C00000"/>
              </a:solidFill>
            </a:endParaRPr>
          </a:p>
        </p:txBody>
      </p:sp>
      <p:sp>
        <p:nvSpPr>
          <p:cNvPr id="261" name="Google Shape;261;p22"/>
          <p:cNvSpPr txBox="1"/>
          <p:nvPr>
            <p:ph idx="12" type="sldNum"/>
          </p:nvPr>
        </p:nvSpPr>
        <p:spPr>
          <a:xfrm>
            <a:off x="11645900" y="6497638"/>
            <a:ext cx="388938" cy="360362"/>
          </a:xfrm>
          <a:prstGeom prst="rect">
            <a:avLst/>
          </a:prstGeom>
          <a:solidFill>
            <a:schemeClr val="dk2"/>
          </a:solidFill>
          <a:ln>
            <a:noFill/>
          </a:ln>
        </p:spPr>
        <p:txBody>
          <a:bodyPr anchorCtr="0" anchor="t" bIns="45700" lIns="91425" spcFirstLastPara="1" rIns="91425" wrap="square" tIns="45700">
            <a:noAutofit/>
          </a:bodyPr>
          <a:lstStyle/>
          <a:p>
            <a:pPr indent="0" lvl="0" marL="0" marR="0" rtl="0" algn="ctr">
              <a:spcBef>
                <a:spcPts val="0"/>
              </a:spcBef>
              <a:spcAft>
                <a:spcPts val="0"/>
              </a:spcAft>
              <a:buNone/>
            </a:pPr>
            <a:fld id="{00000000-1234-1234-1234-123412341234}" type="slidenum">
              <a:rPr b="0" i="0" lang="ar-IQ" sz="900" u="none" cap="none" strike="noStrike">
                <a:solidFill>
                  <a:schemeClr val="lt1"/>
                </a:solidFill>
                <a:latin typeface="Arial"/>
                <a:ea typeface="Arial"/>
                <a:cs typeface="Arial"/>
                <a:sym typeface="Arial"/>
              </a:rPr>
              <a:t>‹#›</a:t>
            </a:fld>
            <a:endParaRPr b="0" i="0" sz="900" u="none" cap="none" strike="noStrike">
              <a:solidFill>
                <a:schemeClr val="lt1"/>
              </a:solidFill>
              <a:latin typeface="Arial"/>
              <a:ea typeface="Arial"/>
              <a:cs typeface="Arial"/>
              <a:sym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5" name="Shape 265"/>
        <p:cNvGrpSpPr/>
        <p:nvPr/>
      </p:nvGrpSpPr>
      <p:grpSpPr>
        <a:xfrm>
          <a:off x="0" y="0"/>
          <a:ext cx="0" cy="0"/>
          <a:chOff x="0" y="0"/>
          <a:chExt cx="0" cy="0"/>
        </a:xfrm>
      </p:grpSpPr>
      <p:sp>
        <p:nvSpPr>
          <p:cNvPr id="266" name="Google Shape;266;p23"/>
          <p:cNvSpPr txBox="1"/>
          <p:nvPr>
            <p:ph idx="1" type="body"/>
          </p:nvPr>
        </p:nvSpPr>
        <p:spPr>
          <a:xfrm>
            <a:off x="450850" y="2043113"/>
            <a:ext cx="11304588" cy="4133850"/>
          </a:xfrm>
          <a:prstGeom prst="rect">
            <a:avLst/>
          </a:prstGeom>
          <a:noFill/>
          <a:ln>
            <a:noFill/>
          </a:ln>
        </p:spPr>
        <p:txBody>
          <a:bodyPr anchorCtr="0" anchor="t" bIns="45700" lIns="91425" spcFirstLastPara="1" rIns="91425" wrap="square" tIns="45700">
            <a:noAutofit/>
          </a:bodyPr>
          <a:lstStyle/>
          <a:p>
            <a:pPr indent="0" lvl="0" marL="0" rtl="0" algn="r">
              <a:lnSpc>
                <a:spcPct val="90000"/>
              </a:lnSpc>
              <a:spcBef>
                <a:spcPts val="0"/>
              </a:spcBef>
              <a:spcAft>
                <a:spcPts val="0"/>
              </a:spcAft>
              <a:buClr>
                <a:schemeClr val="dk1"/>
              </a:buClr>
              <a:buSzPts val="2400"/>
              <a:buFont typeface="Arial"/>
              <a:buNone/>
            </a:pPr>
            <a:r>
              <a:rPr b="1" lang="ar-IQ" sz="2400"/>
              <a:t>مهارات الإتصال: </a:t>
            </a:r>
            <a:r>
              <a:rPr lang="ar-IQ" sz="2400"/>
              <a:t>الإتصال هو مهارة مهمة جدآ في أي نوع من الأعمال، كما يحتاج مندوب المبيعات إلى شرح المنتجات للزبائن بطريقة يسهل فهمها. يعتبر التواصل الواضح والمختصر ضروريآ لبناء الثقة التواصل مع الزبائن.</a:t>
            </a:r>
            <a:endParaRPr/>
          </a:p>
          <a:p>
            <a:pPr indent="0" lvl="0" marL="0" rtl="0" algn="ctr">
              <a:lnSpc>
                <a:spcPct val="90000"/>
              </a:lnSpc>
              <a:spcBef>
                <a:spcPts val="1000"/>
              </a:spcBef>
              <a:spcAft>
                <a:spcPts val="0"/>
              </a:spcAft>
              <a:buClr>
                <a:schemeClr val="dk1"/>
              </a:buClr>
              <a:buSzPts val="2400"/>
              <a:buFont typeface="Arial"/>
              <a:buNone/>
            </a:pPr>
            <a:r>
              <a:t/>
            </a:r>
            <a:endParaRPr b="1" sz="2400"/>
          </a:p>
          <a:p>
            <a:pPr indent="0" lvl="0" marL="0" rtl="0" algn="ctr">
              <a:lnSpc>
                <a:spcPct val="90000"/>
              </a:lnSpc>
              <a:spcBef>
                <a:spcPts val="1000"/>
              </a:spcBef>
              <a:spcAft>
                <a:spcPts val="0"/>
              </a:spcAft>
              <a:buClr>
                <a:schemeClr val="dk1"/>
              </a:buClr>
              <a:buSzPts val="2400"/>
              <a:buFont typeface="Arial"/>
              <a:buNone/>
            </a:pPr>
            <a:r>
              <a:rPr b="1" lang="ar-IQ" sz="2400"/>
              <a:t>مهارة الإتصال.</a:t>
            </a:r>
            <a:endParaRPr/>
          </a:p>
          <a:p>
            <a:pPr indent="0" lvl="0" marL="0" rtl="0" algn="ctr">
              <a:lnSpc>
                <a:spcPct val="90000"/>
              </a:lnSpc>
              <a:spcBef>
                <a:spcPts val="1000"/>
              </a:spcBef>
              <a:spcAft>
                <a:spcPts val="0"/>
              </a:spcAft>
              <a:buClr>
                <a:schemeClr val="dk1"/>
              </a:buClr>
              <a:buSzPts val="2400"/>
              <a:buFont typeface="Arial"/>
              <a:buNone/>
            </a:pPr>
            <a:r>
              <a:t/>
            </a:r>
            <a:endParaRPr b="1" sz="2400"/>
          </a:p>
          <a:p>
            <a:pPr indent="0" lvl="0" marL="0" rtl="0" algn="ctr">
              <a:lnSpc>
                <a:spcPct val="90000"/>
              </a:lnSpc>
              <a:spcBef>
                <a:spcPts val="1000"/>
              </a:spcBef>
              <a:spcAft>
                <a:spcPts val="0"/>
              </a:spcAft>
              <a:buClr>
                <a:schemeClr val="dk1"/>
              </a:buClr>
              <a:buSzPts val="2400"/>
              <a:buFont typeface="Arial"/>
              <a:buNone/>
            </a:pPr>
            <a:r>
              <a:t/>
            </a:r>
            <a:endParaRPr b="1" sz="2400"/>
          </a:p>
        </p:txBody>
      </p:sp>
      <p:sp>
        <p:nvSpPr>
          <p:cNvPr id="267" name="Google Shape;267;p23"/>
          <p:cNvSpPr txBox="1"/>
          <p:nvPr>
            <p:ph idx="12" type="sldNum"/>
          </p:nvPr>
        </p:nvSpPr>
        <p:spPr>
          <a:xfrm>
            <a:off x="11645900" y="6497638"/>
            <a:ext cx="388938" cy="360362"/>
          </a:xfrm>
          <a:prstGeom prst="rect">
            <a:avLst/>
          </a:prstGeom>
          <a:solidFill>
            <a:schemeClr val="dk2"/>
          </a:solidFill>
          <a:ln>
            <a:noFill/>
          </a:ln>
        </p:spPr>
        <p:txBody>
          <a:bodyPr anchorCtr="0" anchor="t" bIns="45700" lIns="91425" spcFirstLastPara="1" rIns="91425" wrap="square" tIns="45700">
            <a:noAutofit/>
          </a:bodyPr>
          <a:lstStyle/>
          <a:p>
            <a:pPr indent="0" lvl="0" marL="0" marR="0" rtl="0" algn="ctr">
              <a:spcBef>
                <a:spcPts val="0"/>
              </a:spcBef>
              <a:spcAft>
                <a:spcPts val="0"/>
              </a:spcAft>
              <a:buNone/>
            </a:pPr>
            <a:fld id="{00000000-1234-1234-1234-123412341234}" type="slidenum">
              <a:rPr b="0" i="0" lang="ar-IQ" sz="900" u="none" cap="none" strike="noStrike">
                <a:solidFill>
                  <a:schemeClr val="lt1"/>
                </a:solidFill>
                <a:latin typeface="Arial"/>
                <a:ea typeface="Arial"/>
                <a:cs typeface="Arial"/>
                <a:sym typeface="Arial"/>
              </a:rPr>
              <a:t>‹#›</a:t>
            </a:fld>
            <a:endParaRPr b="0" i="0" sz="900" u="none" cap="none" strike="noStrike">
              <a:solidFill>
                <a:schemeClr val="lt1"/>
              </a:solidFill>
              <a:latin typeface="Arial"/>
              <a:ea typeface="Arial"/>
              <a:cs typeface="Arial"/>
              <a:sym typeface="Arial"/>
            </a:endParaRPr>
          </a:p>
        </p:txBody>
      </p:sp>
      <p:sp>
        <p:nvSpPr>
          <p:cNvPr id="268" name="Google Shape;268;p23"/>
          <p:cNvSpPr/>
          <p:nvPr/>
        </p:nvSpPr>
        <p:spPr>
          <a:xfrm>
            <a:off x="8280400" y="4648200"/>
            <a:ext cx="2730500" cy="596900"/>
          </a:xfrm>
          <a:prstGeom prst="roundRect">
            <a:avLst>
              <a:gd fmla="val 16667" name="adj"/>
            </a:avLst>
          </a:prstGeom>
          <a:no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ar-IQ" sz="1800" u="none" cap="none" strike="noStrike">
                <a:solidFill>
                  <a:schemeClr val="dk1"/>
                </a:solidFill>
                <a:latin typeface="Arial"/>
                <a:ea typeface="Arial"/>
                <a:cs typeface="Arial"/>
                <a:sym typeface="Arial"/>
              </a:rPr>
              <a:t>مهارات طرح الأسئلة</a:t>
            </a:r>
            <a:endParaRPr b="1" i="0" sz="1800" u="none" cap="none" strike="noStrike">
              <a:solidFill>
                <a:schemeClr val="dk1"/>
              </a:solidFill>
              <a:latin typeface="Arial"/>
              <a:ea typeface="Arial"/>
              <a:cs typeface="Arial"/>
              <a:sym typeface="Arial"/>
            </a:endParaRPr>
          </a:p>
        </p:txBody>
      </p:sp>
      <p:sp>
        <p:nvSpPr>
          <p:cNvPr id="269" name="Google Shape;269;p23"/>
          <p:cNvSpPr/>
          <p:nvPr/>
        </p:nvSpPr>
        <p:spPr>
          <a:xfrm>
            <a:off x="1905000" y="4648200"/>
            <a:ext cx="2794000" cy="596900"/>
          </a:xfrm>
          <a:prstGeom prst="roundRect">
            <a:avLst>
              <a:gd fmla="val 16667" name="adj"/>
            </a:avLst>
          </a:prstGeom>
          <a:no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ar-IQ" sz="1800" u="none" cap="none" strike="noStrike">
                <a:solidFill>
                  <a:schemeClr val="dk1"/>
                </a:solidFill>
                <a:latin typeface="Arial"/>
                <a:ea typeface="Arial"/>
                <a:cs typeface="Arial"/>
                <a:sym typeface="Arial"/>
              </a:rPr>
              <a:t>الإستماع الفعال</a:t>
            </a:r>
            <a:endParaRPr b="1" i="0" sz="1800" u="none" cap="none" strike="noStrike">
              <a:solidFill>
                <a:schemeClr val="dk1"/>
              </a:solidFill>
              <a:latin typeface="Arial"/>
              <a:ea typeface="Arial"/>
              <a:cs typeface="Arial"/>
              <a:sym typeface="Arial"/>
            </a:endParaRPr>
          </a:p>
        </p:txBody>
      </p:sp>
      <p:cxnSp>
        <p:nvCxnSpPr>
          <p:cNvPr id="270" name="Google Shape;270;p23"/>
          <p:cNvCxnSpPr/>
          <p:nvPr/>
        </p:nvCxnSpPr>
        <p:spPr>
          <a:xfrm>
            <a:off x="6807200" y="3721100"/>
            <a:ext cx="2044700" cy="927100"/>
          </a:xfrm>
          <a:prstGeom prst="straightConnector1">
            <a:avLst/>
          </a:prstGeom>
          <a:noFill/>
          <a:ln cap="flat" cmpd="sng" w="9525">
            <a:solidFill>
              <a:schemeClr val="accent2"/>
            </a:solidFill>
            <a:prstDash val="solid"/>
            <a:miter lim="800000"/>
            <a:headEnd len="sm" w="sm" type="none"/>
            <a:tailEnd len="med" w="med" type="stealth"/>
          </a:ln>
        </p:spPr>
      </p:cxnSp>
      <p:cxnSp>
        <p:nvCxnSpPr>
          <p:cNvPr id="271" name="Google Shape;271;p23"/>
          <p:cNvCxnSpPr/>
          <p:nvPr/>
        </p:nvCxnSpPr>
        <p:spPr>
          <a:xfrm flipH="1">
            <a:off x="3860800" y="3721100"/>
            <a:ext cx="1346200" cy="927100"/>
          </a:xfrm>
          <a:prstGeom prst="straightConnector1">
            <a:avLst/>
          </a:prstGeom>
          <a:noFill/>
          <a:ln cap="flat" cmpd="sng" w="9525">
            <a:solidFill>
              <a:schemeClr val="accent2"/>
            </a:solidFill>
            <a:prstDash val="solid"/>
            <a:miter lim="800000"/>
            <a:headEnd len="sm" w="sm" type="none"/>
            <a:tailEnd len="med" w="med" type="stealth"/>
          </a:ln>
        </p:spPr>
      </p:cxn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5" name="Shape 275"/>
        <p:cNvGrpSpPr/>
        <p:nvPr/>
      </p:nvGrpSpPr>
      <p:grpSpPr>
        <a:xfrm>
          <a:off x="0" y="0"/>
          <a:ext cx="0" cy="0"/>
          <a:chOff x="0" y="0"/>
          <a:chExt cx="0" cy="0"/>
        </a:xfrm>
      </p:grpSpPr>
      <p:sp>
        <p:nvSpPr>
          <p:cNvPr id="276" name="Google Shape;276;p24"/>
          <p:cNvSpPr txBox="1"/>
          <p:nvPr>
            <p:ph idx="1" type="body"/>
          </p:nvPr>
        </p:nvSpPr>
        <p:spPr>
          <a:xfrm>
            <a:off x="450850" y="2043113"/>
            <a:ext cx="11304588" cy="4133850"/>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chemeClr val="dk1"/>
              </a:buClr>
              <a:buSzPts val="2800"/>
              <a:buFont typeface="Arial"/>
              <a:buNone/>
            </a:pPr>
            <a:r>
              <a:t/>
            </a:r>
            <a:endParaRPr/>
          </a:p>
          <a:p>
            <a:pPr indent="0" lvl="0" marL="0" rtl="0" algn="ctr">
              <a:lnSpc>
                <a:spcPct val="90000"/>
              </a:lnSpc>
              <a:spcBef>
                <a:spcPts val="1000"/>
              </a:spcBef>
              <a:spcAft>
                <a:spcPts val="0"/>
              </a:spcAft>
              <a:buClr>
                <a:schemeClr val="dk1"/>
              </a:buClr>
              <a:buSzPts val="2800"/>
              <a:buFont typeface="Arial"/>
              <a:buNone/>
            </a:pPr>
            <a:r>
              <a:t/>
            </a:r>
            <a:endParaRPr/>
          </a:p>
          <a:p>
            <a:pPr indent="0" lvl="0" marL="0" rtl="0" algn="ctr">
              <a:lnSpc>
                <a:spcPct val="90000"/>
              </a:lnSpc>
              <a:spcBef>
                <a:spcPts val="1000"/>
              </a:spcBef>
              <a:spcAft>
                <a:spcPts val="0"/>
              </a:spcAft>
              <a:buClr>
                <a:schemeClr val="dk1"/>
              </a:buClr>
              <a:buSzPts val="2800"/>
              <a:buFont typeface="Arial"/>
              <a:buNone/>
            </a:pPr>
            <a:r>
              <a:rPr b="1" lang="ar-IQ"/>
              <a:t>مهارات طرح الأسئلة</a:t>
            </a:r>
            <a:endParaRPr b="1"/>
          </a:p>
        </p:txBody>
      </p:sp>
      <p:sp>
        <p:nvSpPr>
          <p:cNvPr id="277" name="Google Shape;277;p24"/>
          <p:cNvSpPr txBox="1"/>
          <p:nvPr>
            <p:ph idx="12" type="sldNum"/>
          </p:nvPr>
        </p:nvSpPr>
        <p:spPr>
          <a:xfrm>
            <a:off x="11645900" y="6497638"/>
            <a:ext cx="388938" cy="360362"/>
          </a:xfrm>
          <a:prstGeom prst="rect">
            <a:avLst/>
          </a:prstGeom>
          <a:solidFill>
            <a:schemeClr val="dk2"/>
          </a:solidFill>
          <a:ln>
            <a:noFill/>
          </a:ln>
        </p:spPr>
        <p:txBody>
          <a:bodyPr anchorCtr="0" anchor="t" bIns="45700" lIns="91425" spcFirstLastPara="1" rIns="91425" wrap="square" tIns="45700">
            <a:noAutofit/>
          </a:bodyPr>
          <a:lstStyle/>
          <a:p>
            <a:pPr indent="0" lvl="0" marL="0" marR="0" rtl="0" algn="ctr">
              <a:spcBef>
                <a:spcPts val="0"/>
              </a:spcBef>
              <a:spcAft>
                <a:spcPts val="0"/>
              </a:spcAft>
              <a:buNone/>
            </a:pPr>
            <a:fld id="{00000000-1234-1234-1234-123412341234}" type="slidenum">
              <a:rPr b="0" i="0" lang="ar-IQ" sz="900" u="none" cap="none" strike="noStrike">
                <a:solidFill>
                  <a:schemeClr val="lt1"/>
                </a:solidFill>
                <a:latin typeface="Arial"/>
                <a:ea typeface="Arial"/>
                <a:cs typeface="Arial"/>
                <a:sym typeface="Arial"/>
              </a:rPr>
              <a:t>‹#›</a:t>
            </a:fld>
            <a:endParaRPr b="0" i="0" sz="900" u="none" cap="none" strike="noStrike">
              <a:solidFill>
                <a:schemeClr val="lt1"/>
              </a:solidFill>
              <a:latin typeface="Arial"/>
              <a:ea typeface="Arial"/>
              <a:cs typeface="Arial"/>
              <a:sym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1" name="Shape 281"/>
        <p:cNvGrpSpPr/>
        <p:nvPr/>
      </p:nvGrpSpPr>
      <p:grpSpPr>
        <a:xfrm>
          <a:off x="0" y="0"/>
          <a:ext cx="0" cy="0"/>
          <a:chOff x="0" y="0"/>
          <a:chExt cx="0" cy="0"/>
        </a:xfrm>
      </p:grpSpPr>
      <p:sp>
        <p:nvSpPr>
          <p:cNvPr id="282" name="Google Shape;282;p25"/>
          <p:cNvSpPr txBox="1"/>
          <p:nvPr>
            <p:ph idx="1" type="body"/>
          </p:nvPr>
        </p:nvSpPr>
        <p:spPr>
          <a:xfrm>
            <a:off x="450850" y="1574800"/>
            <a:ext cx="11304588" cy="5003800"/>
          </a:xfrm>
          <a:prstGeom prst="rect">
            <a:avLst/>
          </a:prstGeom>
          <a:noFill/>
          <a:ln>
            <a:noFill/>
          </a:ln>
        </p:spPr>
        <p:txBody>
          <a:bodyPr anchorCtr="0" anchor="t" bIns="45700" lIns="91425" spcFirstLastPara="1" rIns="91425" wrap="square" tIns="45700">
            <a:noAutofit/>
          </a:bodyPr>
          <a:lstStyle/>
          <a:p>
            <a:pPr indent="0" lvl="0" marL="0" rtl="0" algn="r">
              <a:lnSpc>
                <a:spcPct val="90000"/>
              </a:lnSpc>
              <a:spcBef>
                <a:spcPts val="0"/>
              </a:spcBef>
              <a:spcAft>
                <a:spcPts val="0"/>
              </a:spcAft>
              <a:buClr>
                <a:schemeClr val="dk1"/>
              </a:buClr>
              <a:buSzPts val="2000"/>
              <a:buFont typeface="Arial"/>
              <a:buNone/>
            </a:pPr>
            <a:r>
              <a:rPr lang="ar-IQ" sz="2000"/>
              <a:t>للحفاظ على جعل الزبائن أن يكونوا مهتمين.</a:t>
            </a:r>
            <a:endParaRPr/>
          </a:p>
          <a:p>
            <a:pPr indent="0" lvl="0" marL="0" rtl="0" algn="r">
              <a:lnSpc>
                <a:spcPct val="90000"/>
              </a:lnSpc>
              <a:spcBef>
                <a:spcPts val="1000"/>
              </a:spcBef>
              <a:spcAft>
                <a:spcPts val="0"/>
              </a:spcAft>
              <a:buClr>
                <a:schemeClr val="dk1"/>
              </a:buClr>
              <a:buSzPts val="2000"/>
              <a:buFont typeface="Arial"/>
              <a:buNone/>
            </a:pPr>
            <a:r>
              <a:rPr lang="ar-IQ" sz="2000"/>
              <a:t>للحصول على معلومات</a:t>
            </a:r>
            <a:endParaRPr/>
          </a:p>
          <a:p>
            <a:pPr indent="0" lvl="0" marL="0" rtl="0" algn="r">
              <a:lnSpc>
                <a:spcPct val="90000"/>
              </a:lnSpc>
              <a:spcBef>
                <a:spcPts val="1000"/>
              </a:spcBef>
              <a:spcAft>
                <a:spcPts val="0"/>
              </a:spcAft>
              <a:buClr>
                <a:schemeClr val="dk1"/>
              </a:buClr>
              <a:buSzPts val="2000"/>
              <a:buFont typeface="Arial"/>
              <a:buNone/>
            </a:pPr>
            <a:r>
              <a:rPr lang="ar-IQ" sz="2000"/>
              <a:t>لتلبية الإحتياجات</a:t>
            </a:r>
            <a:endParaRPr sz="2000"/>
          </a:p>
          <a:p>
            <a:pPr indent="0" lvl="0" marL="0" rtl="0" algn="r">
              <a:lnSpc>
                <a:spcPct val="90000"/>
              </a:lnSpc>
              <a:spcBef>
                <a:spcPts val="1000"/>
              </a:spcBef>
              <a:spcAft>
                <a:spcPts val="0"/>
              </a:spcAft>
              <a:buClr>
                <a:schemeClr val="dk1"/>
              </a:buClr>
              <a:buSzPts val="2000"/>
              <a:buFont typeface="Arial"/>
              <a:buNone/>
            </a:pPr>
            <a:r>
              <a:rPr lang="ar-IQ" sz="2000"/>
              <a:t>أسلوب الشخصية والسعي</a:t>
            </a:r>
            <a:endParaRPr/>
          </a:p>
          <a:p>
            <a:pPr indent="0" lvl="0" marL="0" rtl="0" algn="r">
              <a:lnSpc>
                <a:spcPct val="90000"/>
              </a:lnSpc>
              <a:spcBef>
                <a:spcPts val="1000"/>
              </a:spcBef>
              <a:spcAft>
                <a:spcPts val="0"/>
              </a:spcAft>
              <a:buClr>
                <a:schemeClr val="dk1"/>
              </a:buClr>
              <a:buSzPts val="2000"/>
              <a:buFont typeface="Arial"/>
              <a:buNone/>
            </a:pPr>
            <a:r>
              <a:rPr lang="ar-IQ" sz="2000"/>
              <a:t>سائق. أجب جيدآ على (سؤال مغلق)</a:t>
            </a:r>
            <a:endParaRPr/>
          </a:p>
          <a:p>
            <a:pPr indent="-228600" lvl="0" marL="228600" rtl="1" algn="r">
              <a:lnSpc>
                <a:spcPct val="90000"/>
              </a:lnSpc>
              <a:spcBef>
                <a:spcPts val="1000"/>
              </a:spcBef>
              <a:spcAft>
                <a:spcPts val="0"/>
              </a:spcAft>
              <a:buClr>
                <a:schemeClr val="dk1"/>
              </a:buClr>
              <a:buSzPts val="2000"/>
              <a:buFont typeface="Arial"/>
              <a:buChar char="-"/>
            </a:pPr>
            <a:r>
              <a:rPr lang="ar-IQ" sz="2000"/>
              <a:t>جيد مع أسئلة مفتوحة إن تكون منطقية</a:t>
            </a:r>
            <a:endParaRPr/>
          </a:p>
          <a:p>
            <a:pPr indent="-228600" lvl="0" marL="228600" rtl="1" algn="r">
              <a:lnSpc>
                <a:spcPct val="90000"/>
              </a:lnSpc>
              <a:spcBef>
                <a:spcPts val="1000"/>
              </a:spcBef>
              <a:spcAft>
                <a:spcPts val="0"/>
              </a:spcAft>
              <a:buClr>
                <a:schemeClr val="dk1"/>
              </a:buClr>
              <a:buSzPts val="2000"/>
              <a:buFont typeface="Arial"/>
              <a:buChar char="-"/>
            </a:pPr>
            <a:r>
              <a:rPr lang="ar-IQ" sz="2000"/>
              <a:t>تحليلي: أجب جيدآ على (سؤال مفتوح)</a:t>
            </a:r>
            <a:endParaRPr/>
          </a:p>
          <a:p>
            <a:pPr indent="0" lvl="0" marL="0" rtl="1" algn="r">
              <a:lnSpc>
                <a:spcPct val="90000"/>
              </a:lnSpc>
              <a:spcBef>
                <a:spcPts val="1000"/>
              </a:spcBef>
              <a:spcAft>
                <a:spcPts val="0"/>
              </a:spcAft>
              <a:buClr>
                <a:schemeClr val="dk1"/>
              </a:buClr>
              <a:buSzPts val="2000"/>
              <a:buFont typeface="Arial"/>
              <a:buNone/>
            </a:pPr>
            <a:r>
              <a:rPr lang="ar-IQ" sz="2000"/>
              <a:t>- جيد مع المغلق، الأفضل أن تسأل على أسئلة مفتوحة</a:t>
            </a:r>
            <a:endParaRPr/>
          </a:p>
          <a:p>
            <a:pPr indent="-228600" lvl="0" marL="228600" rtl="1" algn="r">
              <a:lnSpc>
                <a:spcPct val="90000"/>
              </a:lnSpc>
              <a:spcBef>
                <a:spcPts val="1000"/>
              </a:spcBef>
              <a:spcAft>
                <a:spcPts val="0"/>
              </a:spcAft>
              <a:buClr>
                <a:schemeClr val="dk1"/>
              </a:buClr>
              <a:buSzPts val="2000"/>
              <a:buFont typeface="Arial"/>
              <a:buChar char="-"/>
            </a:pPr>
            <a:r>
              <a:rPr lang="ar-IQ" sz="2000"/>
              <a:t> ودي: الإجابة بشكل جيد على (سؤال مفتوح)</a:t>
            </a:r>
            <a:endParaRPr/>
          </a:p>
          <a:p>
            <a:pPr indent="-228600" lvl="0" marL="228600" rtl="1" algn="r">
              <a:lnSpc>
                <a:spcPct val="90000"/>
              </a:lnSpc>
              <a:spcBef>
                <a:spcPts val="1000"/>
              </a:spcBef>
              <a:spcAft>
                <a:spcPts val="0"/>
              </a:spcAft>
              <a:buClr>
                <a:schemeClr val="dk1"/>
              </a:buClr>
              <a:buSzPts val="2000"/>
              <a:buFont typeface="Arial"/>
              <a:buChar char="-"/>
            </a:pPr>
            <a:r>
              <a:rPr lang="ar-IQ" sz="2000"/>
              <a:t>عدم الإعجاب على السؤال المغلق</a:t>
            </a:r>
            <a:endParaRPr/>
          </a:p>
          <a:p>
            <a:pPr indent="-228600" lvl="0" marL="228600" rtl="1" algn="r">
              <a:lnSpc>
                <a:spcPct val="90000"/>
              </a:lnSpc>
              <a:spcBef>
                <a:spcPts val="1000"/>
              </a:spcBef>
              <a:spcAft>
                <a:spcPts val="0"/>
              </a:spcAft>
              <a:buClr>
                <a:schemeClr val="dk1"/>
              </a:buClr>
              <a:buSzPts val="2000"/>
              <a:buFont typeface="Arial"/>
              <a:buChar char="-"/>
            </a:pPr>
            <a:r>
              <a:rPr lang="ar-IQ" sz="2000"/>
              <a:t>معبر: الإجابة على جميع أنواع</a:t>
            </a:r>
            <a:endParaRPr/>
          </a:p>
          <a:p>
            <a:pPr indent="0" lvl="0" marL="0" rtl="1" algn="r">
              <a:lnSpc>
                <a:spcPct val="90000"/>
              </a:lnSpc>
              <a:spcBef>
                <a:spcPts val="1000"/>
              </a:spcBef>
              <a:spcAft>
                <a:spcPts val="0"/>
              </a:spcAft>
              <a:buClr>
                <a:schemeClr val="accent6"/>
              </a:buClr>
              <a:buSzPts val="2400"/>
              <a:buFont typeface="Arial"/>
              <a:buNone/>
            </a:pPr>
            <a:r>
              <a:rPr b="1" lang="ar-IQ" sz="2400">
                <a:solidFill>
                  <a:schemeClr val="accent6"/>
                </a:solidFill>
              </a:rPr>
              <a:t>                                             الشخص الذي يطرح الأسئلة لديه السيطرة</a:t>
            </a:r>
            <a:endParaRPr b="1" sz="2400">
              <a:solidFill>
                <a:schemeClr val="accent6"/>
              </a:solidFill>
            </a:endParaRPr>
          </a:p>
        </p:txBody>
      </p:sp>
      <p:sp>
        <p:nvSpPr>
          <p:cNvPr id="283" name="Google Shape;283;p25"/>
          <p:cNvSpPr txBox="1"/>
          <p:nvPr>
            <p:ph type="title"/>
          </p:nvPr>
        </p:nvSpPr>
        <p:spPr>
          <a:xfrm>
            <a:off x="450850" y="990600"/>
            <a:ext cx="11283950" cy="558800"/>
          </a:xfrm>
          <a:prstGeom prst="rect">
            <a:avLst/>
          </a:prstGeom>
          <a:noFill/>
          <a:ln>
            <a:noFill/>
          </a:ln>
        </p:spPr>
        <p:txBody>
          <a:bodyPr anchorCtr="0" anchor="b" bIns="45700" lIns="91425" spcFirstLastPara="1" rIns="91425" wrap="square" tIns="45700">
            <a:normAutofit/>
          </a:bodyPr>
          <a:lstStyle/>
          <a:p>
            <a:pPr indent="0" lvl="0" marL="0" rtl="0" algn="r">
              <a:lnSpc>
                <a:spcPct val="90000"/>
              </a:lnSpc>
              <a:spcBef>
                <a:spcPts val="0"/>
              </a:spcBef>
              <a:spcAft>
                <a:spcPts val="0"/>
              </a:spcAft>
              <a:buNone/>
            </a:pPr>
            <a:r>
              <a:rPr lang="ar-IQ">
                <a:solidFill>
                  <a:schemeClr val="dk1"/>
                </a:solidFill>
              </a:rPr>
              <a:t>لماذا نطرح الأسئلة؟</a:t>
            </a:r>
            <a:endParaRPr>
              <a:solidFill>
                <a:schemeClr val="dk1"/>
              </a:solidFill>
            </a:endParaRPr>
          </a:p>
        </p:txBody>
      </p:sp>
      <p:sp>
        <p:nvSpPr>
          <p:cNvPr id="284" name="Google Shape;284;p25"/>
          <p:cNvSpPr txBox="1"/>
          <p:nvPr>
            <p:ph idx="12" type="sldNum"/>
          </p:nvPr>
        </p:nvSpPr>
        <p:spPr>
          <a:xfrm>
            <a:off x="11645900" y="6497638"/>
            <a:ext cx="388938" cy="360362"/>
          </a:xfrm>
          <a:prstGeom prst="rect">
            <a:avLst/>
          </a:prstGeom>
          <a:solidFill>
            <a:schemeClr val="dk2"/>
          </a:solid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lt1"/>
              </a:buClr>
              <a:buSzPts val="900"/>
              <a:buFont typeface="Arial"/>
              <a:buNone/>
            </a:pPr>
            <a:fld id="{00000000-1234-1234-1234-123412341234}" type="slidenum">
              <a:rPr b="0" i="0" lang="ar-IQ" sz="900" u="none" cap="none" strike="noStrike">
                <a:solidFill>
                  <a:schemeClr val="lt1"/>
                </a:solidFill>
                <a:latin typeface="Arial"/>
                <a:ea typeface="Arial"/>
                <a:cs typeface="Arial"/>
                <a:sym typeface="Arial"/>
              </a:rPr>
              <a:t>‹#›</a:t>
            </a:fld>
            <a:endParaRPr b="0" i="0" sz="900" u="none" cap="none" strike="noStrike">
              <a:solidFill>
                <a:schemeClr val="lt1"/>
              </a:solidFill>
              <a:latin typeface="Arial"/>
              <a:ea typeface="Arial"/>
              <a:cs typeface="Arial"/>
              <a:sym typeface="Arial"/>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8" name="Shape 288"/>
        <p:cNvGrpSpPr/>
        <p:nvPr/>
      </p:nvGrpSpPr>
      <p:grpSpPr>
        <a:xfrm>
          <a:off x="0" y="0"/>
          <a:ext cx="0" cy="0"/>
          <a:chOff x="0" y="0"/>
          <a:chExt cx="0" cy="0"/>
        </a:xfrm>
      </p:grpSpPr>
      <p:sp>
        <p:nvSpPr>
          <p:cNvPr id="289" name="Google Shape;289;p26"/>
          <p:cNvSpPr txBox="1"/>
          <p:nvPr>
            <p:ph idx="1" type="body"/>
          </p:nvPr>
        </p:nvSpPr>
        <p:spPr>
          <a:xfrm>
            <a:off x="450850" y="2043113"/>
            <a:ext cx="11304588" cy="4133850"/>
          </a:xfrm>
          <a:prstGeom prst="rect">
            <a:avLst/>
          </a:prstGeom>
          <a:noFill/>
          <a:ln>
            <a:noFill/>
          </a:ln>
        </p:spPr>
        <p:txBody>
          <a:bodyPr anchorCtr="0" anchor="t" bIns="45700" lIns="91425" spcFirstLastPara="1" rIns="91425" wrap="square" tIns="45700">
            <a:noAutofit/>
          </a:bodyPr>
          <a:lstStyle/>
          <a:p>
            <a:pPr indent="0" lvl="0" marL="0" rtl="0" algn="r">
              <a:lnSpc>
                <a:spcPct val="90000"/>
              </a:lnSpc>
              <a:spcBef>
                <a:spcPts val="0"/>
              </a:spcBef>
              <a:spcAft>
                <a:spcPts val="0"/>
              </a:spcAft>
              <a:buClr>
                <a:schemeClr val="dk1"/>
              </a:buClr>
              <a:buSzPts val="2800"/>
              <a:buFont typeface="Arial"/>
              <a:buNone/>
            </a:pPr>
            <a:r>
              <a:t/>
            </a:r>
            <a:endParaRPr/>
          </a:p>
          <a:p>
            <a:pPr indent="0" lvl="0" marL="0" rtl="0" algn="r">
              <a:lnSpc>
                <a:spcPct val="90000"/>
              </a:lnSpc>
              <a:spcBef>
                <a:spcPts val="1000"/>
              </a:spcBef>
              <a:spcAft>
                <a:spcPts val="0"/>
              </a:spcAft>
              <a:buClr>
                <a:schemeClr val="dk1"/>
              </a:buClr>
              <a:buSzPts val="2800"/>
              <a:buFont typeface="Arial"/>
              <a:buNone/>
            </a:pPr>
            <a:r>
              <a:t/>
            </a:r>
            <a:endParaRPr/>
          </a:p>
          <a:p>
            <a:pPr indent="0" lvl="0" marL="0" rtl="0" algn="r">
              <a:lnSpc>
                <a:spcPct val="90000"/>
              </a:lnSpc>
              <a:spcBef>
                <a:spcPts val="1000"/>
              </a:spcBef>
              <a:spcAft>
                <a:spcPts val="0"/>
              </a:spcAft>
              <a:buClr>
                <a:schemeClr val="dk1"/>
              </a:buClr>
              <a:buSzPts val="2800"/>
              <a:buFont typeface="Arial"/>
              <a:buNone/>
            </a:pPr>
            <a:r>
              <a:rPr lang="ar-IQ"/>
              <a:t>                                                                 </a:t>
            </a:r>
            <a:r>
              <a:rPr b="1" lang="ar-IQ"/>
              <a:t>الإعتقاد</a:t>
            </a:r>
            <a:endParaRPr/>
          </a:p>
          <a:p>
            <a:pPr indent="0" lvl="0" marL="0" rtl="0" algn="r">
              <a:lnSpc>
                <a:spcPct val="90000"/>
              </a:lnSpc>
              <a:spcBef>
                <a:spcPts val="1000"/>
              </a:spcBef>
              <a:spcAft>
                <a:spcPts val="0"/>
              </a:spcAft>
              <a:buClr>
                <a:schemeClr val="dk1"/>
              </a:buClr>
              <a:buSzPts val="2800"/>
              <a:buFont typeface="Arial"/>
              <a:buNone/>
            </a:pPr>
            <a:r>
              <a:rPr b="1" lang="ar-IQ"/>
              <a:t>                             لماذا                         </a:t>
            </a:r>
            <a:endParaRPr/>
          </a:p>
          <a:p>
            <a:pPr indent="0" lvl="0" marL="0" rtl="0" algn="r">
              <a:lnSpc>
                <a:spcPct val="90000"/>
              </a:lnSpc>
              <a:spcBef>
                <a:spcPts val="1000"/>
              </a:spcBef>
              <a:spcAft>
                <a:spcPts val="0"/>
              </a:spcAft>
              <a:buClr>
                <a:schemeClr val="dk1"/>
              </a:buClr>
              <a:buSzPts val="2800"/>
              <a:buFont typeface="Arial"/>
              <a:buNone/>
            </a:pPr>
            <a:r>
              <a:t/>
            </a:r>
            <a:endParaRPr b="1"/>
          </a:p>
          <a:p>
            <a:pPr indent="0" lvl="0" marL="0" rtl="0" algn="r">
              <a:lnSpc>
                <a:spcPct val="90000"/>
              </a:lnSpc>
              <a:spcBef>
                <a:spcPts val="1000"/>
              </a:spcBef>
              <a:spcAft>
                <a:spcPts val="0"/>
              </a:spcAft>
              <a:buClr>
                <a:schemeClr val="dk1"/>
              </a:buClr>
              <a:buSzPts val="2800"/>
              <a:buFont typeface="Arial"/>
              <a:buNone/>
            </a:pPr>
            <a:r>
              <a:rPr b="1" lang="ar-IQ"/>
              <a:t>                             كيف                             الفعل</a:t>
            </a:r>
            <a:endParaRPr/>
          </a:p>
          <a:p>
            <a:pPr indent="0" lvl="0" marL="0" rtl="0" algn="r">
              <a:lnSpc>
                <a:spcPct val="90000"/>
              </a:lnSpc>
              <a:spcBef>
                <a:spcPts val="1000"/>
              </a:spcBef>
              <a:spcAft>
                <a:spcPts val="0"/>
              </a:spcAft>
              <a:buClr>
                <a:schemeClr val="dk1"/>
              </a:buClr>
              <a:buSzPts val="2800"/>
              <a:buFont typeface="Arial"/>
              <a:buNone/>
            </a:pPr>
            <a:r>
              <a:rPr b="1" lang="ar-IQ"/>
              <a:t>                            ماذا</a:t>
            </a:r>
            <a:endParaRPr/>
          </a:p>
          <a:p>
            <a:pPr indent="0" lvl="0" marL="0" rtl="0" algn="r">
              <a:lnSpc>
                <a:spcPct val="90000"/>
              </a:lnSpc>
              <a:spcBef>
                <a:spcPts val="1000"/>
              </a:spcBef>
              <a:spcAft>
                <a:spcPts val="0"/>
              </a:spcAft>
              <a:buClr>
                <a:schemeClr val="dk1"/>
              </a:buClr>
              <a:buSzPts val="2800"/>
              <a:buFont typeface="Arial"/>
              <a:buNone/>
            </a:pPr>
            <a:r>
              <a:rPr b="1" lang="ar-IQ"/>
              <a:t>                                                                النتائج</a:t>
            </a:r>
            <a:endParaRPr b="1"/>
          </a:p>
        </p:txBody>
      </p:sp>
      <p:sp>
        <p:nvSpPr>
          <p:cNvPr id="290" name="Google Shape;290;p26"/>
          <p:cNvSpPr txBox="1"/>
          <p:nvPr>
            <p:ph type="title"/>
          </p:nvPr>
        </p:nvSpPr>
        <p:spPr>
          <a:xfrm>
            <a:off x="450850" y="1282700"/>
            <a:ext cx="11283950" cy="574675"/>
          </a:xfrm>
          <a:prstGeom prst="rect">
            <a:avLst/>
          </a:prstGeom>
          <a:noFill/>
          <a:ln>
            <a:noFill/>
          </a:ln>
        </p:spPr>
        <p:txBody>
          <a:bodyPr anchorCtr="0" anchor="b" bIns="45700" lIns="91425" spcFirstLastPara="1" rIns="91425" wrap="square" tIns="45700">
            <a:normAutofit/>
          </a:bodyPr>
          <a:lstStyle/>
          <a:p>
            <a:pPr indent="0" lvl="0" marL="0" rtl="0" algn="r">
              <a:lnSpc>
                <a:spcPct val="90000"/>
              </a:lnSpc>
              <a:spcBef>
                <a:spcPts val="0"/>
              </a:spcBef>
              <a:spcAft>
                <a:spcPts val="0"/>
              </a:spcAft>
              <a:buNone/>
            </a:pPr>
            <a:r>
              <a:rPr lang="ar-IQ">
                <a:solidFill>
                  <a:srgbClr val="C00000"/>
                </a:solidFill>
                <a:latin typeface="Arial"/>
                <a:ea typeface="Arial"/>
                <a:cs typeface="Arial"/>
                <a:sym typeface="Arial"/>
              </a:rPr>
              <a:t>الدائرة الذهبية</a:t>
            </a:r>
            <a:endParaRPr>
              <a:solidFill>
                <a:srgbClr val="C00000"/>
              </a:solidFill>
              <a:latin typeface="Arial"/>
              <a:ea typeface="Arial"/>
              <a:cs typeface="Arial"/>
              <a:sym typeface="Arial"/>
            </a:endParaRPr>
          </a:p>
        </p:txBody>
      </p:sp>
      <p:sp>
        <p:nvSpPr>
          <p:cNvPr id="291" name="Google Shape;291;p26"/>
          <p:cNvSpPr txBox="1"/>
          <p:nvPr>
            <p:ph idx="12" type="sldNum"/>
          </p:nvPr>
        </p:nvSpPr>
        <p:spPr>
          <a:xfrm>
            <a:off x="11645900" y="6497638"/>
            <a:ext cx="388938" cy="360362"/>
          </a:xfrm>
          <a:prstGeom prst="rect">
            <a:avLst/>
          </a:prstGeom>
          <a:solidFill>
            <a:schemeClr val="dk2"/>
          </a:solid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lt1"/>
              </a:buClr>
              <a:buSzPts val="900"/>
              <a:buFont typeface="Arial"/>
              <a:buNone/>
            </a:pPr>
            <a:fld id="{00000000-1234-1234-1234-123412341234}" type="slidenum">
              <a:rPr b="0" i="0" lang="ar-IQ" sz="900" u="none" cap="none" strike="noStrike">
                <a:solidFill>
                  <a:schemeClr val="lt1"/>
                </a:solidFill>
                <a:latin typeface="Arial"/>
                <a:ea typeface="Arial"/>
                <a:cs typeface="Arial"/>
                <a:sym typeface="Arial"/>
              </a:rPr>
              <a:t>‹#›</a:t>
            </a:fld>
            <a:endParaRPr b="0" i="0" sz="900" u="none" cap="none" strike="noStrike">
              <a:solidFill>
                <a:schemeClr val="lt1"/>
              </a:solidFill>
              <a:latin typeface="Arial"/>
              <a:ea typeface="Arial"/>
              <a:cs typeface="Arial"/>
              <a:sym typeface="Arial"/>
            </a:endParaRPr>
          </a:p>
        </p:txBody>
      </p:sp>
      <p:sp>
        <p:nvSpPr>
          <p:cNvPr id="292" name="Google Shape;292;p26"/>
          <p:cNvSpPr/>
          <p:nvPr/>
        </p:nvSpPr>
        <p:spPr>
          <a:xfrm>
            <a:off x="7150100" y="2501900"/>
            <a:ext cx="3022600" cy="3098800"/>
          </a:xfrm>
          <a:prstGeom prst="flowChartConnector">
            <a:avLst/>
          </a:prstGeom>
          <a:no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293" name="Google Shape;293;p26"/>
          <p:cNvSpPr/>
          <p:nvPr/>
        </p:nvSpPr>
        <p:spPr>
          <a:xfrm>
            <a:off x="7556500" y="3054350"/>
            <a:ext cx="2171700" cy="1993900"/>
          </a:xfrm>
          <a:prstGeom prst="flowChartConnector">
            <a:avLst/>
          </a:prstGeom>
          <a:no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294" name="Google Shape;294;p26"/>
          <p:cNvSpPr/>
          <p:nvPr/>
        </p:nvSpPr>
        <p:spPr>
          <a:xfrm>
            <a:off x="8013700" y="3467100"/>
            <a:ext cx="1193800" cy="984250"/>
          </a:xfrm>
          <a:prstGeom prst="flowChartConnector">
            <a:avLst/>
          </a:prstGeom>
          <a:no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cxnSp>
        <p:nvCxnSpPr>
          <p:cNvPr id="295" name="Google Shape;295;p26"/>
          <p:cNvCxnSpPr/>
          <p:nvPr/>
        </p:nvCxnSpPr>
        <p:spPr>
          <a:xfrm rot="10800000">
            <a:off x="5308600" y="3322638"/>
            <a:ext cx="2984500" cy="636587"/>
          </a:xfrm>
          <a:prstGeom prst="straightConnector1">
            <a:avLst/>
          </a:prstGeom>
          <a:noFill/>
          <a:ln cap="flat" cmpd="sng" w="76200">
            <a:solidFill>
              <a:srgbClr val="C00000"/>
            </a:solidFill>
            <a:prstDash val="solid"/>
            <a:miter lim="800000"/>
            <a:headEnd len="sm" w="sm" type="none"/>
            <a:tailEnd len="med" w="med" type="stealth"/>
          </a:ln>
        </p:spPr>
      </p:cxnSp>
      <p:cxnSp>
        <p:nvCxnSpPr>
          <p:cNvPr id="296" name="Google Shape;296;p26"/>
          <p:cNvCxnSpPr/>
          <p:nvPr/>
        </p:nvCxnSpPr>
        <p:spPr>
          <a:xfrm rot="10800000">
            <a:off x="5562600" y="4637088"/>
            <a:ext cx="2578100" cy="138112"/>
          </a:xfrm>
          <a:prstGeom prst="straightConnector1">
            <a:avLst/>
          </a:prstGeom>
          <a:noFill/>
          <a:ln cap="flat" cmpd="sng" w="76200">
            <a:solidFill>
              <a:srgbClr val="C00000"/>
            </a:solidFill>
            <a:prstDash val="solid"/>
            <a:miter lim="800000"/>
            <a:headEnd len="sm" w="sm" type="none"/>
            <a:tailEnd len="med" w="med" type="stealth"/>
          </a:ln>
        </p:spPr>
      </p:cxnSp>
      <p:cxnSp>
        <p:nvCxnSpPr>
          <p:cNvPr id="297" name="Google Shape;297;p26"/>
          <p:cNvCxnSpPr/>
          <p:nvPr/>
        </p:nvCxnSpPr>
        <p:spPr>
          <a:xfrm flipH="1">
            <a:off x="5461000" y="5384800"/>
            <a:ext cx="2832100" cy="215900"/>
          </a:xfrm>
          <a:prstGeom prst="straightConnector1">
            <a:avLst/>
          </a:prstGeom>
          <a:noFill/>
          <a:ln cap="flat" cmpd="sng" w="76200">
            <a:solidFill>
              <a:srgbClr val="C00000"/>
            </a:solidFill>
            <a:prstDash val="solid"/>
            <a:miter lim="800000"/>
            <a:headEnd len="sm" w="sm" type="none"/>
            <a:tailEnd len="med" w="med" type="stealth"/>
          </a:ln>
        </p:spPr>
      </p:cxn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1" name="Shape 301"/>
        <p:cNvGrpSpPr/>
        <p:nvPr/>
      </p:nvGrpSpPr>
      <p:grpSpPr>
        <a:xfrm>
          <a:off x="0" y="0"/>
          <a:ext cx="0" cy="0"/>
          <a:chOff x="0" y="0"/>
          <a:chExt cx="0" cy="0"/>
        </a:xfrm>
      </p:grpSpPr>
      <p:sp>
        <p:nvSpPr>
          <p:cNvPr id="302" name="Google Shape;302;p27"/>
          <p:cNvSpPr txBox="1"/>
          <p:nvPr>
            <p:ph type="title"/>
          </p:nvPr>
        </p:nvSpPr>
        <p:spPr>
          <a:xfrm>
            <a:off x="450850" y="1282700"/>
            <a:ext cx="11283950" cy="574675"/>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None/>
            </a:pPr>
            <a:r>
              <a:rPr lang="ar-IQ">
                <a:solidFill>
                  <a:srgbClr val="C00000"/>
                </a:solidFill>
                <a:latin typeface="Arial"/>
                <a:ea typeface="Arial"/>
                <a:cs typeface="Arial"/>
                <a:sym typeface="Arial"/>
              </a:rPr>
              <a:t>الدائرة الذهبية</a:t>
            </a:r>
            <a:endParaRPr>
              <a:solidFill>
                <a:srgbClr val="C00000"/>
              </a:solidFill>
              <a:latin typeface="Arial"/>
              <a:ea typeface="Arial"/>
              <a:cs typeface="Arial"/>
              <a:sym typeface="Arial"/>
            </a:endParaRPr>
          </a:p>
        </p:txBody>
      </p:sp>
      <p:sp>
        <p:nvSpPr>
          <p:cNvPr id="303" name="Google Shape;303;p27"/>
          <p:cNvSpPr txBox="1"/>
          <p:nvPr>
            <p:ph idx="12" type="sldNum"/>
          </p:nvPr>
        </p:nvSpPr>
        <p:spPr>
          <a:xfrm>
            <a:off x="11645900" y="6497638"/>
            <a:ext cx="388938" cy="360362"/>
          </a:xfrm>
          <a:prstGeom prst="rect">
            <a:avLst/>
          </a:prstGeom>
          <a:solidFill>
            <a:schemeClr val="dk2"/>
          </a:solid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lt1"/>
              </a:buClr>
              <a:buSzPts val="900"/>
              <a:buFont typeface="Arial"/>
              <a:buNone/>
            </a:pPr>
            <a:fld id="{00000000-1234-1234-1234-123412341234}" type="slidenum">
              <a:rPr b="0" i="0" lang="ar-IQ" sz="900" u="none" cap="none" strike="noStrike">
                <a:solidFill>
                  <a:schemeClr val="lt1"/>
                </a:solidFill>
                <a:latin typeface="Arial"/>
                <a:ea typeface="Arial"/>
                <a:cs typeface="Arial"/>
                <a:sym typeface="Arial"/>
              </a:rPr>
              <a:t>‹#›</a:t>
            </a:fld>
            <a:endParaRPr b="0" i="0" sz="900" u="none" cap="none" strike="noStrike">
              <a:solidFill>
                <a:schemeClr val="lt1"/>
              </a:solidFill>
              <a:latin typeface="Arial"/>
              <a:ea typeface="Arial"/>
              <a:cs typeface="Arial"/>
              <a:sym typeface="Arial"/>
            </a:endParaRPr>
          </a:p>
        </p:txBody>
      </p:sp>
      <p:pic>
        <p:nvPicPr>
          <p:cNvPr id="304" name="Google Shape;304;p27"/>
          <p:cNvPicPr preferRelativeResize="0"/>
          <p:nvPr>
            <p:ph idx="1" type="body"/>
          </p:nvPr>
        </p:nvPicPr>
        <p:blipFill rotWithShape="1">
          <a:blip r:embed="rId3">
            <a:alphaModFix/>
          </a:blip>
          <a:srcRect b="0" l="0" r="0" t="0"/>
          <a:stretch/>
        </p:blipFill>
        <p:spPr>
          <a:xfrm>
            <a:off x="2476500" y="2044700"/>
            <a:ext cx="7315200" cy="4051300"/>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8" name="Shape 308"/>
        <p:cNvGrpSpPr/>
        <p:nvPr/>
      </p:nvGrpSpPr>
      <p:grpSpPr>
        <a:xfrm>
          <a:off x="0" y="0"/>
          <a:ext cx="0" cy="0"/>
          <a:chOff x="0" y="0"/>
          <a:chExt cx="0" cy="0"/>
        </a:xfrm>
      </p:grpSpPr>
      <p:sp>
        <p:nvSpPr>
          <p:cNvPr id="309" name="Google Shape;309;p28"/>
          <p:cNvSpPr txBox="1"/>
          <p:nvPr>
            <p:ph idx="1" type="body"/>
          </p:nvPr>
        </p:nvSpPr>
        <p:spPr>
          <a:xfrm>
            <a:off x="450850" y="2043113"/>
            <a:ext cx="11304588" cy="4535487"/>
          </a:xfrm>
          <a:prstGeom prst="rect">
            <a:avLst/>
          </a:prstGeom>
          <a:noFill/>
          <a:ln>
            <a:noFill/>
          </a:ln>
        </p:spPr>
        <p:txBody>
          <a:bodyPr anchorCtr="0" anchor="t" bIns="45700" lIns="91425" spcFirstLastPara="1" rIns="91425" wrap="square" tIns="45700">
            <a:noAutofit/>
          </a:bodyPr>
          <a:lstStyle/>
          <a:p>
            <a:pPr indent="0" lvl="0" marL="0" rtl="0" algn="r">
              <a:lnSpc>
                <a:spcPct val="90000"/>
              </a:lnSpc>
              <a:spcBef>
                <a:spcPts val="0"/>
              </a:spcBef>
              <a:spcAft>
                <a:spcPts val="0"/>
              </a:spcAft>
              <a:buClr>
                <a:schemeClr val="dk1"/>
              </a:buClr>
              <a:buSzPts val="2800"/>
              <a:buFont typeface="Arial"/>
              <a:buNone/>
            </a:pPr>
            <a:r>
              <a:rPr lang="ar-IQ"/>
              <a:t>                          </a:t>
            </a:r>
            <a:r>
              <a:rPr b="1" lang="ar-IQ"/>
              <a:t>F                      F                          </a:t>
            </a:r>
            <a:endParaRPr/>
          </a:p>
          <a:p>
            <a:pPr indent="0" lvl="0" marL="0" rtl="0" algn="r">
              <a:lnSpc>
                <a:spcPct val="90000"/>
              </a:lnSpc>
              <a:spcBef>
                <a:spcPts val="1000"/>
              </a:spcBef>
              <a:spcAft>
                <a:spcPts val="0"/>
              </a:spcAft>
              <a:buClr>
                <a:schemeClr val="dk1"/>
              </a:buClr>
              <a:buSzPts val="2800"/>
              <a:buFont typeface="Arial"/>
              <a:buNone/>
            </a:pPr>
            <a:r>
              <a:rPr b="1" lang="ar-IQ"/>
              <a:t> I                         </a:t>
            </a:r>
            <a:endParaRPr/>
          </a:p>
          <a:p>
            <a:pPr indent="0" lvl="0" marL="0" rtl="0" algn="r">
              <a:lnSpc>
                <a:spcPct val="90000"/>
              </a:lnSpc>
              <a:spcBef>
                <a:spcPts val="1000"/>
              </a:spcBef>
              <a:spcAft>
                <a:spcPts val="0"/>
              </a:spcAft>
              <a:buClr>
                <a:schemeClr val="dk1"/>
              </a:buClr>
              <a:buSzPts val="2800"/>
              <a:buFont typeface="Arial"/>
              <a:buNone/>
            </a:pPr>
            <a:r>
              <a:rPr b="1" lang="ar-IQ"/>
              <a:t>                       </a:t>
            </a:r>
            <a:endParaRPr/>
          </a:p>
          <a:p>
            <a:pPr indent="0" lvl="0" marL="0" rtl="0" algn="r">
              <a:lnSpc>
                <a:spcPct val="90000"/>
              </a:lnSpc>
              <a:spcBef>
                <a:spcPts val="1000"/>
              </a:spcBef>
              <a:spcAft>
                <a:spcPts val="0"/>
              </a:spcAft>
              <a:buClr>
                <a:schemeClr val="dk1"/>
              </a:buClr>
              <a:buSzPts val="2800"/>
              <a:buFont typeface="Arial"/>
              <a:buNone/>
            </a:pPr>
            <a:r>
              <a:rPr b="1" lang="ar-IQ"/>
              <a:t>N                         </a:t>
            </a:r>
            <a:endParaRPr b="1"/>
          </a:p>
          <a:p>
            <a:pPr indent="0" lvl="0" marL="0" rtl="0" algn="r">
              <a:lnSpc>
                <a:spcPct val="90000"/>
              </a:lnSpc>
              <a:spcBef>
                <a:spcPts val="1000"/>
              </a:spcBef>
              <a:spcAft>
                <a:spcPts val="0"/>
              </a:spcAft>
              <a:buClr>
                <a:schemeClr val="dk1"/>
              </a:buClr>
              <a:buSzPts val="2800"/>
              <a:buFont typeface="Arial"/>
              <a:buNone/>
            </a:pPr>
            <a:r>
              <a:rPr b="1" lang="ar-IQ"/>
              <a:t>  </a:t>
            </a:r>
            <a:endParaRPr/>
          </a:p>
          <a:p>
            <a:pPr indent="0" lvl="0" marL="0" rtl="0" algn="r">
              <a:lnSpc>
                <a:spcPct val="90000"/>
              </a:lnSpc>
              <a:spcBef>
                <a:spcPts val="1000"/>
              </a:spcBef>
              <a:spcAft>
                <a:spcPts val="0"/>
              </a:spcAft>
              <a:buClr>
                <a:schemeClr val="dk1"/>
              </a:buClr>
              <a:buSzPts val="2800"/>
              <a:buFont typeface="Arial"/>
              <a:buNone/>
            </a:pPr>
            <a:r>
              <a:rPr b="1" lang="ar-IQ"/>
              <a:t>D                      </a:t>
            </a:r>
            <a:endParaRPr/>
          </a:p>
          <a:p>
            <a:pPr indent="0" lvl="0" marL="0" rtl="0" algn="r">
              <a:lnSpc>
                <a:spcPct val="90000"/>
              </a:lnSpc>
              <a:spcBef>
                <a:spcPts val="1000"/>
              </a:spcBef>
              <a:spcAft>
                <a:spcPts val="0"/>
              </a:spcAft>
              <a:buClr>
                <a:schemeClr val="dk1"/>
              </a:buClr>
              <a:buSzPts val="2800"/>
              <a:buFont typeface="Arial"/>
              <a:buNone/>
            </a:pPr>
            <a:r>
              <a:t/>
            </a:r>
            <a:endParaRPr/>
          </a:p>
        </p:txBody>
      </p:sp>
      <p:sp>
        <p:nvSpPr>
          <p:cNvPr id="310" name="Google Shape;310;p28"/>
          <p:cNvSpPr txBox="1"/>
          <p:nvPr>
            <p:ph type="title"/>
          </p:nvPr>
        </p:nvSpPr>
        <p:spPr>
          <a:xfrm>
            <a:off x="450850" y="1282700"/>
            <a:ext cx="11283950" cy="574675"/>
          </a:xfrm>
          <a:prstGeom prst="rect">
            <a:avLst/>
          </a:prstGeom>
          <a:noFill/>
          <a:ln>
            <a:noFill/>
          </a:ln>
        </p:spPr>
        <p:txBody>
          <a:bodyPr anchorCtr="0" anchor="b" bIns="45700" lIns="91425" spcFirstLastPara="1" rIns="91425" wrap="square" tIns="45700">
            <a:normAutofit/>
          </a:bodyPr>
          <a:lstStyle/>
          <a:p>
            <a:pPr indent="0" lvl="0" marL="0" rtl="0" algn="r">
              <a:lnSpc>
                <a:spcPct val="90000"/>
              </a:lnSpc>
              <a:spcBef>
                <a:spcPts val="0"/>
              </a:spcBef>
              <a:spcAft>
                <a:spcPts val="0"/>
              </a:spcAft>
              <a:buNone/>
            </a:pPr>
            <a:r>
              <a:rPr lang="ar-IQ" sz="2800">
                <a:solidFill>
                  <a:srgbClr val="C00000"/>
                </a:solidFill>
                <a:latin typeface="Arial"/>
                <a:ea typeface="Arial"/>
                <a:cs typeface="Arial"/>
                <a:sym typeface="Arial"/>
              </a:rPr>
              <a:t>) ا</a:t>
            </a:r>
            <a:r>
              <a:rPr lang="ar-IQ" sz="2800">
                <a:solidFill>
                  <a:srgbClr val="C00000"/>
                </a:solidFill>
              </a:rPr>
              <a:t>لحلول</a:t>
            </a:r>
            <a:r>
              <a:rPr lang="ar-IQ" sz="2800">
                <a:solidFill>
                  <a:srgbClr val="C00000"/>
                </a:solidFill>
                <a:latin typeface="Arial"/>
                <a:ea typeface="Arial"/>
                <a:cs typeface="Arial"/>
                <a:sym typeface="Arial"/>
              </a:rPr>
              <a:t>F.I.N.D </a:t>
            </a:r>
            <a:r>
              <a:rPr lang="ar-IQ" sz="2800">
                <a:solidFill>
                  <a:srgbClr val="C00000"/>
                </a:solidFill>
              </a:rPr>
              <a:t> إنتقل للأسفل لإيجاد ( </a:t>
            </a:r>
            <a:endParaRPr sz="2800">
              <a:solidFill>
                <a:srgbClr val="C00000"/>
              </a:solidFill>
              <a:latin typeface="Arial"/>
              <a:ea typeface="Arial"/>
              <a:cs typeface="Arial"/>
              <a:sym typeface="Arial"/>
            </a:endParaRPr>
          </a:p>
        </p:txBody>
      </p:sp>
      <p:sp>
        <p:nvSpPr>
          <p:cNvPr id="311" name="Google Shape;311;p28"/>
          <p:cNvSpPr txBox="1"/>
          <p:nvPr>
            <p:ph idx="12" type="sldNum"/>
          </p:nvPr>
        </p:nvSpPr>
        <p:spPr>
          <a:xfrm>
            <a:off x="11645900" y="6497638"/>
            <a:ext cx="388938" cy="360362"/>
          </a:xfrm>
          <a:prstGeom prst="rect">
            <a:avLst/>
          </a:prstGeom>
          <a:solidFill>
            <a:schemeClr val="dk2"/>
          </a:solidFill>
          <a:ln>
            <a:noFill/>
          </a:ln>
        </p:spPr>
        <p:txBody>
          <a:bodyPr anchorCtr="0" anchor="t" bIns="45700" lIns="91425" spcFirstLastPara="1" rIns="91425" wrap="square" tIns="45700">
            <a:noAutofit/>
          </a:bodyPr>
          <a:lstStyle/>
          <a:p>
            <a:pPr indent="0" lvl="0" marL="0" marR="0" rtl="0" algn="ctr">
              <a:spcBef>
                <a:spcPts val="0"/>
              </a:spcBef>
              <a:spcAft>
                <a:spcPts val="0"/>
              </a:spcAft>
              <a:buNone/>
            </a:pPr>
            <a:fld id="{00000000-1234-1234-1234-123412341234}" type="slidenum">
              <a:rPr b="0" i="0" lang="ar-IQ" sz="900" u="none" cap="none" strike="noStrike">
                <a:solidFill>
                  <a:schemeClr val="lt1"/>
                </a:solidFill>
                <a:latin typeface="Arial"/>
                <a:ea typeface="Arial"/>
                <a:cs typeface="Arial"/>
                <a:sym typeface="Arial"/>
              </a:rPr>
              <a:t>‹#›</a:t>
            </a:fld>
            <a:endParaRPr b="0" i="0" sz="900" u="none" cap="none" strike="noStrike">
              <a:solidFill>
                <a:schemeClr val="lt1"/>
              </a:solidFill>
              <a:latin typeface="Arial"/>
              <a:ea typeface="Arial"/>
              <a:cs typeface="Arial"/>
              <a:sym typeface="Arial"/>
            </a:endParaRPr>
          </a:p>
        </p:txBody>
      </p:sp>
      <p:sp>
        <p:nvSpPr>
          <p:cNvPr id="312" name="Google Shape;312;p28"/>
          <p:cNvSpPr/>
          <p:nvPr/>
        </p:nvSpPr>
        <p:spPr>
          <a:xfrm>
            <a:off x="3505200" y="2120900"/>
            <a:ext cx="4089400" cy="4241800"/>
          </a:xfrm>
          <a:prstGeom prst="flowChartMerge">
            <a:avLst/>
          </a:prstGeom>
          <a:solidFill>
            <a:srgbClr val="C00000"/>
          </a:solidFill>
          <a:ln cap="flat" cmpd="sng" w="12700">
            <a:solidFill>
              <a:srgbClr val="31538F"/>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r">
              <a:spcBef>
                <a:spcPts val="0"/>
              </a:spcBef>
              <a:spcAft>
                <a:spcPts val="0"/>
              </a:spcAft>
              <a:buNone/>
            </a:pPr>
            <a:r>
              <a:rPr b="1" i="0" lang="ar-IQ" sz="2000" u="none" cap="none" strike="noStrike">
                <a:solidFill>
                  <a:schemeClr val="dk1"/>
                </a:solidFill>
                <a:latin typeface="Arial"/>
                <a:ea typeface="Arial"/>
                <a:cs typeface="Arial"/>
                <a:sym typeface="Arial"/>
              </a:rPr>
              <a:t>حقيقة الأسئلة</a:t>
            </a:r>
            <a:endParaRPr/>
          </a:p>
          <a:p>
            <a:pPr indent="0" lvl="0" marL="0" marR="0" rtl="0" algn="r">
              <a:spcBef>
                <a:spcPts val="0"/>
              </a:spcBef>
              <a:spcAft>
                <a:spcPts val="0"/>
              </a:spcAft>
              <a:buNone/>
            </a:pPr>
            <a:r>
              <a:t/>
            </a:r>
            <a:endParaRPr b="1" i="0" sz="2000" u="none" cap="none" strike="noStrike">
              <a:solidFill>
                <a:schemeClr val="dk1"/>
              </a:solidFill>
              <a:latin typeface="Arial"/>
              <a:ea typeface="Arial"/>
              <a:cs typeface="Arial"/>
              <a:sym typeface="Arial"/>
            </a:endParaRPr>
          </a:p>
          <a:p>
            <a:pPr indent="0" lvl="0" marL="0" marR="0" rtl="0" algn="r">
              <a:spcBef>
                <a:spcPts val="0"/>
              </a:spcBef>
              <a:spcAft>
                <a:spcPts val="0"/>
              </a:spcAft>
              <a:buNone/>
            </a:pPr>
            <a:r>
              <a:rPr b="1" i="0" lang="ar-IQ" sz="2000" u="none" cap="none" strike="noStrike">
                <a:solidFill>
                  <a:schemeClr val="dk1"/>
                </a:solidFill>
                <a:latin typeface="Arial"/>
                <a:ea typeface="Arial"/>
                <a:cs typeface="Arial"/>
                <a:sym typeface="Arial"/>
              </a:rPr>
              <a:t>طرح الأسئلة المتعلقة</a:t>
            </a:r>
            <a:endParaRPr/>
          </a:p>
          <a:p>
            <a:pPr indent="0" lvl="0" marL="0" marR="0" rtl="0" algn="r">
              <a:spcBef>
                <a:spcPts val="0"/>
              </a:spcBef>
              <a:spcAft>
                <a:spcPts val="0"/>
              </a:spcAft>
              <a:buNone/>
            </a:pPr>
            <a:r>
              <a:t/>
            </a:r>
            <a:endParaRPr b="1" i="0" sz="2000" u="none" cap="none" strike="noStrike">
              <a:solidFill>
                <a:schemeClr val="dk1"/>
              </a:solidFill>
              <a:latin typeface="Arial"/>
              <a:ea typeface="Arial"/>
              <a:cs typeface="Arial"/>
              <a:sym typeface="Arial"/>
            </a:endParaRPr>
          </a:p>
          <a:p>
            <a:pPr indent="0" lvl="0" marL="0" marR="0" rtl="0" algn="r">
              <a:spcBef>
                <a:spcPts val="0"/>
              </a:spcBef>
              <a:spcAft>
                <a:spcPts val="0"/>
              </a:spcAft>
              <a:buNone/>
            </a:pPr>
            <a:r>
              <a:t/>
            </a:r>
            <a:endParaRPr b="1" i="0" sz="1800" u="none" cap="none" strike="noStrike">
              <a:solidFill>
                <a:schemeClr val="dk1"/>
              </a:solidFill>
              <a:latin typeface="Arial"/>
              <a:ea typeface="Arial"/>
              <a:cs typeface="Arial"/>
              <a:sym typeface="Arial"/>
            </a:endParaRPr>
          </a:p>
        </p:txBody>
      </p:sp>
      <p:cxnSp>
        <p:nvCxnSpPr>
          <p:cNvPr id="313" name="Google Shape;313;p28"/>
          <p:cNvCxnSpPr/>
          <p:nvPr/>
        </p:nvCxnSpPr>
        <p:spPr>
          <a:xfrm rot="10800000">
            <a:off x="3898900" y="2730500"/>
            <a:ext cx="3352800" cy="25400"/>
          </a:xfrm>
          <a:prstGeom prst="straightConnector1">
            <a:avLst/>
          </a:prstGeom>
          <a:noFill/>
          <a:ln cap="flat" cmpd="sng" w="9525">
            <a:solidFill>
              <a:schemeClr val="lt1"/>
            </a:solidFill>
            <a:prstDash val="solid"/>
            <a:miter lim="800000"/>
            <a:headEnd len="sm" w="sm" type="none"/>
            <a:tailEnd len="sm" w="sm" type="none"/>
          </a:ln>
        </p:spPr>
      </p:cxnSp>
      <p:cxnSp>
        <p:nvCxnSpPr>
          <p:cNvPr id="314" name="Google Shape;314;p28"/>
          <p:cNvCxnSpPr/>
          <p:nvPr/>
        </p:nvCxnSpPr>
        <p:spPr>
          <a:xfrm rot="10800000">
            <a:off x="4241800" y="3397250"/>
            <a:ext cx="2552700" cy="0"/>
          </a:xfrm>
          <a:prstGeom prst="straightConnector1">
            <a:avLst/>
          </a:prstGeom>
          <a:noFill/>
          <a:ln cap="flat" cmpd="sng" w="9525">
            <a:solidFill>
              <a:schemeClr val="lt1"/>
            </a:solidFill>
            <a:prstDash val="solid"/>
            <a:miter lim="800000"/>
            <a:headEnd len="sm" w="sm" type="none"/>
            <a:tailEnd len="sm" w="sm" type="none"/>
          </a:ln>
        </p:spPr>
      </p:cxnSp>
      <p:sp>
        <p:nvSpPr>
          <p:cNvPr id="315" name="Google Shape;315;p28"/>
          <p:cNvSpPr txBox="1"/>
          <p:nvPr/>
        </p:nvSpPr>
        <p:spPr>
          <a:xfrm>
            <a:off x="4416425" y="3716338"/>
            <a:ext cx="2139950" cy="40005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chemeClr val="dk1"/>
              </a:buClr>
              <a:buSzPts val="2000"/>
              <a:buFont typeface="Arial"/>
              <a:buNone/>
            </a:pPr>
            <a:r>
              <a:rPr b="1" i="0" lang="ar-IQ" sz="2000" u="none" cap="none" strike="noStrike">
                <a:solidFill>
                  <a:schemeClr val="dk1"/>
                </a:solidFill>
                <a:latin typeface="Arial"/>
                <a:ea typeface="Arial"/>
                <a:cs typeface="Arial"/>
                <a:sym typeface="Arial"/>
              </a:rPr>
              <a:t>الأسئلة ليس لها تأثير</a:t>
            </a:r>
            <a:endParaRPr b="1" i="0" sz="2000" u="none" cap="none" strike="noStrike">
              <a:solidFill>
                <a:schemeClr val="dk1"/>
              </a:solidFill>
              <a:latin typeface="Arial"/>
              <a:ea typeface="Arial"/>
              <a:cs typeface="Arial"/>
              <a:sym typeface="Arial"/>
            </a:endParaRPr>
          </a:p>
        </p:txBody>
      </p:sp>
      <p:cxnSp>
        <p:nvCxnSpPr>
          <p:cNvPr id="316" name="Google Shape;316;p28"/>
          <p:cNvCxnSpPr/>
          <p:nvPr/>
        </p:nvCxnSpPr>
        <p:spPr>
          <a:xfrm rot="10800000">
            <a:off x="4749800" y="4483100"/>
            <a:ext cx="1612900" cy="12700"/>
          </a:xfrm>
          <a:prstGeom prst="straightConnector1">
            <a:avLst/>
          </a:prstGeom>
          <a:noFill/>
          <a:ln cap="flat" cmpd="sng" w="9525">
            <a:solidFill>
              <a:schemeClr val="lt1"/>
            </a:solidFill>
            <a:prstDash val="solid"/>
            <a:miter lim="800000"/>
            <a:headEnd len="sm" w="sm" type="none"/>
            <a:tailEnd len="sm" w="sm" type="none"/>
          </a:ln>
        </p:spPr>
      </p:cxnSp>
      <p:sp>
        <p:nvSpPr>
          <p:cNvPr id="317" name="Google Shape;317;p28"/>
          <p:cNvSpPr txBox="1"/>
          <p:nvPr/>
        </p:nvSpPr>
        <p:spPr>
          <a:xfrm>
            <a:off x="4416425" y="4813300"/>
            <a:ext cx="1793875" cy="708025"/>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chemeClr val="dk1"/>
              </a:buClr>
              <a:buSzPts val="2000"/>
              <a:buFont typeface="Arial"/>
              <a:buNone/>
            </a:pPr>
            <a:r>
              <a:rPr b="1" i="0" lang="ar-IQ" sz="2000" u="none" cap="none" strike="noStrike">
                <a:solidFill>
                  <a:schemeClr val="dk1"/>
                </a:solidFill>
                <a:latin typeface="Arial"/>
                <a:ea typeface="Arial"/>
                <a:cs typeface="Arial"/>
                <a:sym typeface="Arial"/>
              </a:rPr>
              <a:t>تطوير أسئلة</a:t>
            </a:r>
            <a:endParaRPr/>
          </a:p>
          <a:p>
            <a:pPr indent="0" lvl="0" marL="0" marR="0" rtl="0" algn="r">
              <a:lnSpc>
                <a:spcPct val="100000"/>
              </a:lnSpc>
              <a:spcBef>
                <a:spcPts val="0"/>
              </a:spcBef>
              <a:spcAft>
                <a:spcPts val="0"/>
              </a:spcAft>
              <a:buClr>
                <a:schemeClr val="dk1"/>
              </a:buClr>
              <a:buSzPts val="2000"/>
              <a:buFont typeface="Arial"/>
              <a:buNone/>
            </a:pPr>
            <a:r>
              <a:rPr b="1" i="0" lang="ar-IQ" sz="2000" u="none" cap="none" strike="noStrike">
                <a:solidFill>
                  <a:schemeClr val="dk1"/>
                </a:solidFill>
                <a:latin typeface="Arial"/>
                <a:ea typeface="Arial"/>
                <a:cs typeface="Arial"/>
                <a:sym typeface="Arial"/>
              </a:rPr>
              <a:t> الحل</a:t>
            </a:r>
            <a:endParaRPr b="1" i="0" sz="2000" u="none" cap="none" strike="noStrike">
              <a:solidFill>
                <a:schemeClr val="dk1"/>
              </a:solidFill>
              <a:latin typeface="Arial"/>
              <a:ea typeface="Arial"/>
              <a:cs typeface="Arial"/>
              <a:sym typeface="Arial"/>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1" name="Shape 321"/>
        <p:cNvGrpSpPr/>
        <p:nvPr/>
      </p:nvGrpSpPr>
      <p:grpSpPr>
        <a:xfrm>
          <a:off x="0" y="0"/>
          <a:ext cx="0" cy="0"/>
          <a:chOff x="0" y="0"/>
          <a:chExt cx="0" cy="0"/>
        </a:xfrm>
      </p:grpSpPr>
      <p:sp>
        <p:nvSpPr>
          <p:cNvPr id="322" name="Google Shape;322;p29"/>
          <p:cNvSpPr txBox="1"/>
          <p:nvPr>
            <p:ph type="title"/>
          </p:nvPr>
        </p:nvSpPr>
        <p:spPr>
          <a:xfrm>
            <a:off x="450850" y="1282700"/>
            <a:ext cx="11283950" cy="574675"/>
          </a:xfrm>
          <a:prstGeom prst="rect">
            <a:avLst/>
          </a:prstGeom>
          <a:noFill/>
          <a:ln>
            <a:noFill/>
          </a:ln>
        </p:spPr>
        <p:txBody>
          <a:bodyPr anchorCtr="0" anchor="b" bIns="45700" lIns="91425" spcFirstLastPara="1" rIns="91425" wrap="square" tIns="45700">
            <a:normAutofit/>
          </a:bodyPr>
          <a:lstStyle/>
          <a:p>
            <a:pPr indent="0" lvl="0" marL="0" rtl="0" algn="r">
              <a:lnSpc>
                <a:spcPct val="90000"/>
              </a:lnSpc>
              <a:spcBef>
                <a:spcPts val="0"/>
              </a:spcBef>
              <a:spcAft>
                <a:spcPts val="0"/>
              </a:spcAft>
              <a:buNone/>
            </a:pPr>
            <a:r>
              <a:rPr lang="ar-IQ" sz="2800">
                <a:solidFill>
                  <a:schemeClr val="dk1"/>
                </a:solidFill>
                <a:latin typeface="Arial"/>
                <a:ea typeface="Arial"/>
                <a:cs typeface="Arial"/>
                <a:sym typeface="Arial"/>
              </a:rPr>
              <a:t>(٥) خمسة أسباب لمهارات حل المشاكل</a:t>
            </a:r>
            <a:endParaRPr sz="2800">
              <a:solidFill>
                <a:schemeClr val="dk1"/>
              </a:solidFill>
              <a:latin typeface="Arial"/>
              <a:ea typeface="Arial"/>
              <a:cs typeface="Arial"/>
              <a:sym typeface="Arial"/>
            </a:endParaRPr>
          </a:p>
        </p:txBody>
      </p:sp>
      <p:sp>
        <p:nvSpPr>
          <p:cNvPr id="323" name="Google Shape;323;p29"/>
          <p:cNvSpPr txBox="1"/>
          <p:nvPr>
            <p:ph idx="12" type="sldNum"/>
          </p:nvPr>
        </p:nvSpPr>
        <p:spPr>
          <a:xfrm>
            <a:off x="11645900" y="6497638"/>
            <a:ext cx="388938" cy="360362"/>
          </a:xfrm>
          <a:prstGeom prst="rect">
            <a:avLst/>
          </a:prstGeom>
          <a:solidFill>
            <a:schemeClr val="dk2"/>
          </a:solidFill>
          <a:ln>
            <a:noFill/>
          </a:ln>
        </p:spPr>
        <p:txBody>
          <a:bodyPr anchorCtr="0" anchor="t" bIns="45700" lIns="91425" spcFirstLastPara="1" rIns="91425" wrap="square" tIns="45700">
            <a:noAutofit/>
          </a:bodyPr>
          <a:lstStyle/>
          <a:p>
            <a:pPr indent="0" lvl="0" marL="0" marR="0" rtl="0" algn="ctr">
              <a:spcBef>
                <a:spcPts val="0"/>
              </a:spcBef>
              <a:spcAft>
                <a:spcPts val="0"/>
              </a:spcAft>
              <a:buNone/>
            </a:pPr>
            <a:fld id="{00000000-1234-1234-1234-123412341234}" type="slidenum">
              <a:rPr b="0" i="0" lang="ar-IQ" sz="900" u="none" cap="none" strike="noStrike">
                <a:solidFill>
                  <a:schemeClr val="lt1"/>
                </a:solidFill>
                <a:latin typeface="Arial"/>
                <a:ea typeface="Arial"/>
                <a:cs typeface="Arial"/>
                <a:sym typeface="Arial"/>
              </a:rPr>
              <a:t>‹#›</a:t>
            </a:fld>
            <a:endParaRPr b="0" i="0" sz="900" u="none" cap="none" strike="noStrike">
              <a:solidFill>
                <a:schemeClr val="lt1"/>
              </a:solidFill>
              <a:latin typeface="Arial"/>
              <a:ea typeface="Arial"/>
              <a:cs typeface="Arial"/>
              <a:sym typeface="Arial"/>
            </a:endParaRPr>
          </a:p>
        </p:txBody>
      </p:sp>
      <p:pic>
        <p:nvPicPr>
          <p:cNvPr id="324" name="Google Shape;324;p29"/>
          <p:cNvPicPr preferRelativeResize="0"/>
          <p:nvPr>
            <p:ph idx="1" type="body"/>
          </p:nvPr>
        </p:nvPicPr>
        <p:blipFill rotWithShape="1">
          <a:blip r:embed="rId3">
            <a:alphaModFix/>
          </a:blip>
          <a:srcRect b="0" l="0" r="0" t="0"/>
          <a:stretch/>
        </p:blipFill>
        <p:spPr>
          <a:xfrm>
            <a:off x="1765300" y="2044700"/>
            <a:ext cx="8420100" cy="44323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 name="Shape 97"/>
        <p:cNvGrpSpPr/>
        <p:nvPr/>
      </p:nvGrpSpPr>
      <p:grpSpPr>
        <a:xfrm>
          <a:off x="0" y="0"/>
          <a:ext cx="0" cy="0"/>
          <a:chOff x="0" y="0"/>
          <a:chExt cx="0" cy="0"/>
        </a:xfrm>
      </p:grpSpPr>
      <p:sp>
        <p:nvSpPr>
          <p:cNvPr id="98" name="Google Shape;98;p3"/>
          <p:cNvSpPr txBox="1"/>
          <p:nvPr>
            <p:ph type="ctrTitle"/>
          </p:nvPr>
        </p:nvSpPr>
        <p:spPr>
          <a:xfrm>
            <a:off x="2386013" y="304800"/>
            <a:ext cx="6618287" cy="5257800"/>
          </a:xfrm>
          <a:prstGeom prst="rect">
            <a:avLst/>
          </a:prstGeom>
          <a:noFill/>
          <a:ln>
            <a:noFill/>
          </a:ln>
        </p:spPr>
        <p:txBody>
          <a:bodyPr anchorCtr="0" anchor="t" bIns="45700" lIns="91425" spcFirstLastPara="1" rIns="91425" wrap="square" tIns="45700">
            <a:normAutofit/>
          </a:bodyPr>
          <a:lstStyle/>
          <a:p>
            <a:pPr indent="0" lvl="0" marL="0" rtl="0" algn="r">
              <a:lnSpc>
                <a:spcPct val="90000"/>
              </a:lnSpc>
              <a:spcBef>
                <a:spcPts val="0"/>
              </a:spcBef>
              <a:spcAft>
                <a:spcPts val="0"/>
              </a:spcAft>
              <a:buNone/>
            </a:pPr>
            <a:r>
              <a:rPr lang="ar-IQ" sz="3200">
                <a:latin typeface="Arial"/>
                <a:ea typeface="Arial"/>
                <a:cs typeface="Arial"/>
                <a:sym typeface="Arial"/>
              </a:rPr>
              <a:t>لنبدأ بتعريف الزبون.</a:t>
            </a:r>
            <a:br>
              <a:rPr lang="ar-IQ" sz="3200">
                <a:latin typeface="Arial"/>
                <a:ea typeface="Arial"/>
                <a:cs typeface="Arial"/>
                <a:sym typeface="Arial"/>
              </a:rPr>
            </a:br>
            <a:r>
              <a:rPr lang="ar-IQ" sz="3200">
                <a:latin typeface="Arial"/>
                <a:ea typeface="Arial"/>
                <a:cs typeface="Arial"/>
                <a:sym typeface="Arial"/>
              </a:rPr>
              <a:t>من هم الزبائن/ العملاء؟</a:t>
            </a:r>
            <a:br>
              <a:rPr lang="ar-IQ" sz="3200">
                <a:latin typeface="Arial"/>
                <a:ea typeface="Arial"/>
                <a:cs typeface="Arial"/>
                <a:sym typeface="Arial"/>
              </a:rPr>
            </a:br>
            <a:br>
              <a:rPr lang="ar-IQ" sz="3200">
                <a:latin typeface="Arial"/>
                <a:ea typeface="Arial"/>
                <a:cs typeface="Arial"/>
                <a:sym typeface="Arial"/>
              </a:rPr>
            </a:br>
            <a:br>
              <a:rPr lang="ar-IQ" sz="3200">
                <a:latin typeface="Arial"/>
                <a:ea typeface="Arial"/>
                <a:cs typeface="Arial"/>
                <a:sym typeface="Arial"/>
              </a:rPr>
            </a:br>
            <a:r>
              <a:rPr lang="ar-IQ" sz="3200">
                <a:latin typeface="Arial"/>
                <a:ea typeface="Arial"/>
                <a:cs typeface="Arial"/>
                <a:sym typeface="Arial"/>
              </a:rPr>
              <a:t>هل لدى أي شخص فكرة عن دورة حياة المنتج؟</a:t>
            </a:r>
            <a:endParaRPr sz="3200">
              <a:latin typeface="Arial"/>
              <a:ea typeface="Arial"/>
              <a:cs typeface="Arial"/>
              <a:sym typeface="Arial"/>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8" name="Shape 328"/>
        <p:cNvGrpSpPr/>
        <p:nvPr/>
      </p:nvGrpSpPr>
      <p:grpSpPr>
        <a:xfrm>
          <a:off x="0" y="0"/>
          <a:ext cx="0" cy="0"/>
          <a:chOff x="0" y="0"/>
          <a:chExt cx="0" cy="0"/>
        </a:xfrm>
      </p:grpSpPr>
      <p:sp>
        <p:nvSpPr>
          <p:cNvPr id="329" name="Google Shape;329;p30"/>
          <p:cNvSpPr txBox="1"/>
          <p:nvPr>
            <p:ph idx="1" type="body"/>
          </p:nvPr>
        </p:nvSpPr>
        <p:spPr>
          <a:xfrm>
            <a:off x="450850" y="2043113"/>
            <a:ext cx="11304588" cy="4133850"/>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chemeClr val="dk1"/>
              </a:buClr>
              <a:buSzPts val="2800"/>
              <a:buFont typeface="Arial"/>
              <a:buNone/>
            </a:pPr>
            <a:r>
              <a:t/>
            </a:r>
            <a:endParaRPr b="1"/>
          </a:p>
          <a:p>
            <a:pPr indent="0" lvl="0" marL="0" rtl="0" algn="ctr">
              <a:lnSpc>
                <a:spcPct val="90000"/>
              </a:lnSpc>
              <a:spcBef>
                <a:spcPts val="1000"/>
              </a:spcBef>
              <a:spcAft>
                <a:spcPts val="0"/>
              </a:spcAft>
              <a:buClr>
                <a:schemeClr val="dk1"/>
              </a:buClr>
              <a:buSzPts val="2800"/>
              <a:buFont typeface="Arial"/>
              <a:buNone/>
            </a:pPr>
            <a:r>
              <a:t/>
            </a:r>
            <a:endParaRPr b="1"/>
          </a:p>
          <a:p>
            <a:pPr indent="0" lvl="0" marL="0" rtl="0" algn="ctr">
              <a:lnSpc>
                <a:spcPct val="90000"/>
              </a:lnSpc>
              <a:spcBef>
                <a:spcPts val="1000"/>
              </a:spcBef>
              <a:spcAft>
                <a:spcPts val="0"/>
              </a:spcAft>
              <a:buClr>
                <a:srgbClr val="C00000"/>
              </a:buClr>
              <a:buSzPts val="2800"/>
              <a:buFont typeface="Arial"/>
              <a:buNone/>
            </a:pPr>
            <a:r>
              <a:rPr b="1" lang="ar-IQ">
                <a:solidFill>
                  <a:srgbClr val="C00000"/>
                </a:solidFill>
              </a:rPr>
              <a:t>مهارات الإستماع</a:t>
            </a:r>
            <a:endParaRPr b="1">
              <a:solidFill>
                <a:srgbClr val="C00000"/>
              </a:solidFill>
            </a:endParaRPr>
          </a:p>
        </p:txBody>
      </p:sp>
      <p:sp>
        <p:nvSpPr>
          <p:cNvPr id="330" name="Google Shape;330;p30"/>
          <p:cNvSpPr txBox="1"/>
          <p:nvPr>
            <p:ph idx="12" type="sldNum"/>
          </p:nvPr>
        </p:nvSpPr>
        <p:spPr>
          <a:xfrm>
            <a:off x="11645900" y="6497638"/>
            <a:ext cx="388938" cy="360362"/>
          </a:xfrm>
          <a:prstGeom prst="rect">
            <a:avLst/>
          </a:prstGeom>
          <a:solidFill>
            <a:schemeClr val="dk2"/>
          </a:solidFill>
          <a:ln>
            <a:noFill/>
          </a:ln>
        </p:spPr>
        <p:txBody>
          <a:bodyPr anchorCtr="0" anchor="t" bIns="45700" lIns="91425" spcFirstLastPara="1" rIns="91425" wrap="square" tIns="45700">
            <a:noAutofit/>
          </a:bodyPr>
          <a:lstStyle/>
          <a:p>
            <a:pPr indent="0" lvl="0" marL="0" marR="0" rtl="0" algn="ctr">
              <a:spcBef>
                <a:spcPts val="0"/>
              </a:spcBef>
              <a:spcAft>
                <a:spcPts val="0"/>
              </a:spcAft>
              <a:buNone/>
            </a:pPr>
            <a:fld id="{00000000-1234-1234-1234-123412341234}" type="slidenum">
              <a:rPr b="0" i="0" lang="ar-IQ" sz="900" u="none" cap="none" strike="noStrike">
                <a:solidFill>
                  <a:schemeClr val="lt1"/>
                </a:solidFill>
                <a:latin typeface="Arial"/>
                <a:ea typeface="Arial"/>
                <a:cs typeface="Arial"/>
                <a:sym typeface="Arial"/>
              </a:rPr>
              <a:t>‹#›</a:t>
            </a:fld>
            <a:endParaRPr b="0" i="0" sz="900" u="none" cap="none" strike="noStrike">
              <a:solidFill>
                <a:schemeClr val="lt1"/>
              </a:solidFill>
              <a:latin typeface="Arial"/>
              <a:ea typeface="Arial"/>
              <a:cs typeface="Arial"/>
              <a:sym typeface="Arial"/>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4" name="Shape 334"/>
        <p:cNvGrpSpPr/>
        <p:nvPr/>
      </p:nvGrpSpPr>
      <p:grpSpPr>
        <a:xfrm>
          <a:off x="0" y="0"/>
          <a:ext cx="0" cy="0"/>
          <a:chOff x="0" y="0"/>
          <a:chExt cx="0" cy="0"/>
        </a:xfrm>
      </p:grpSpPr>
      <p:sp>
        <p:nvSpPr>
          <p:cNvPr id="335" name="Google Shape;335;p31"/>
          <p:cNvSpPr txBox="1"/>
          <p:nvPr>
            <p:ph idx="1" type="body"/>
          </p:nvPr>
        </p:nvSpPr>
        <p:spPr>
          <a:xfrm>
            <a:off x="450850" y="2043113"/>
            <a:ext cx="11304588" cy="4133850"/>
          </a:xfrm>
          <a:prstGeom prst="rect">
            <a:avLst/>
          </a:prstGeom>
          <a:noFill/>
          <a:ln>
            <a:noFill/>
          </a:ln>
        </p:spPr>
        <p:txBody>
          <a:bodyPr anchorCtr="0" anchor="t" bIns="45700" lIns="91425" spcFirstLastPara="1" rIns="91425" wrap="square" tIns="45700">
            <a:noAutofit/>
          </a:bodyPr>
          <a:lstStyle/>
          <a:p>
            <a:pPr indent="0" lvl="0" marL="0" rtl="0" algn="r">
              <a:lnSpc>
                <a:spcPct val="90000"/>
              </a:lnSpc>
              <a:spcBef>
                <a:spcPts val="0"/>
              </a:spcBef>
              <a:spcAft>
                <a:spcPts val="0"/>
              </a:spcAft>
              <a:buClr>
                <a:schemeClr val="dk1"/>
              </a:buClr>
              <a:buSzPts val="2800"/>
              <a:buFont typeface="Arial"/>
              <a:buNone/>
            </a:pPr>
            <a:r>
              <a:t/>
            </a:r>
            <a:endParaRPr/>
          </a:p>
          <a:p>
            <a:pPr indent="0" lvl="0" marL="0" rtl="0" algn="r">
              <a:lnSpc>
                <a:spcPct val="90000"/>
              </a:lnSpc>
              <a:spcBef>
                <a:spcPts val="1000"/>
              </a:spcBef>
              <a:spcAft>
                <a:spcPts val="0"/>
              </a:spcAft>
              <a:buClr>
                <a:schemeClr val="dk1"/>
              </a:buClr>
              <a:buSzPts val="2800"/>
              <a:buFont typeface="Arial"/>
              <a:buNone/>
            </a:pPr>
            <a:r>
              <a:rPr lang="ar-IQ"/>
              <a:t>         يسمع                                         يستمع/ ينصت</a:t>
            </a:r>
            <a:endParaRPr/>
          </a:p>
          <a:p>
            <a:pPr indent="0" lvl="0" marL="0" rtl="0" algn="r">
              <a:lnSpc>
                <a:spcPct val="90000"/>
              </a:lnSpc>
              <a:spcBef>
                <a:spcPts val="1000"/>
              </a:spcBef>
              <a:spcAft>
                <a:spcPts val="0"/>
              </a:spcAft>
              <a:buClr>
                <a:schemeClr val="dk1"/>
              </a:buClr>
              <a:buSzPts val="2800"/>
              <a:buFont typeface="Arial"/>
              <a:buNone/>
            </a:pPr>
            <a:r>
              <a:t/>
            </a:r>
            <a:endParaRPr/>
          </a:p>
          <a:p>
            <a:pPr indent="0" lvl="0" marL="0" rtl="0" algn="r">
              <a:lnSpc>
                <a:spcPct val="90000"/>
              </a:lnSpc>
              <a:spcBef>
                <a:spcPts val="1000"/>
              </a:spcBef>
              <a:spcAft>
                <a:spcPts val="0"/>
              </a:spcAft>
              <a:buClr>
                <a:schemeClr val="dk1"/>
              </a:buClr>
              <a:buSzPts val="2800"/>
              <a:buFont typeface="Arial"/>
              <a:buNone/>
            </a:pPr>
            <a:r>
              <a:t/>
            </a:r>
            <a:endParaRPr/>
          </a:p>
          <a:p>
            <a:pPr indent="0" lvl="0" marL="0" rtl="0" algn="r">
              <a:lnSpc>
                <a:spcPct val="90000"/>
              </a:lnSpc>
              <a:spcBef>
                <a:spcPts val="1000"/>
              </a:spcBef>
              <a:spcAft>
                <a:spcPts val="0"/>
              </a:spcAft>
              <a:buClr>
                <a:schemeClr val="dk1"/>
              </a:buClr>
              <a:buSzPts val="2800"/>
              <a:buFont typeface="Arial"/>
              <a:buNone/>
            </a:pPr>
            <a:r>
              <a:rPr lang="ar-IQ"/>
              <a:t>         مستجیب                                         مؤيد للممثل</a:t>
            </a:r>
            <a:endParaRPr/>
          </a:p>
        </p:txBody>
      </p:sp>
      <p:sp>
        <p:nvSpPr>
          <p:cNvPr id="336" name="Google Shape;336;p31"/>
          <p:cNvSpPr txBox="1"/>
          <p:nvPr>
            <p:ph type="title"/>
          </p:nvPr>
        </p:nvSpPr>
        <p:spPr>
          <a:xfrm>
            <a:off x="450850" y="1282700"/>
            <a:ext cx="11283950" cy="574675"/>
          </a:xfrm>
          <a:prstGeom prst="rect">
            <a:avLst/>
          </a:prstGeom>
          <a:noFill/>
          <a:ln>
            <a:noFill/>
          </a:ln>
        </p:spPr>
        <p:txBody>
          <a:bodyPr anchorCtr="0" anchor="b" bIns="45700" lIns="91425" spcFirstLastPara="1" rIns="91425" wrap="square" tIns="45700">
            <a:normAutofit/>
          </a:bodyPr>
          <a:lstStyle/>
          <a:p>
            <a:pPr indent="0" lvl="0" marL="0" rtl="0" algn="r">
              <a:lnSpc>
                <a:spcPct val="90000"/>
              </a:lnSpc>
              <a:spcBef>
                <a:spcPts val="0"/>
              </a:spcBef>
              <a:spcAft>
                <a:spcPts val="0"/>
              </a:spcAft>
              <a:buNone/>
            </a:pPr>
            <a:r>
              <a:rPr lang="ar-IQ" sz="2800">
                <a:solidFill>
                  <a:srgbClr val="C00000"/>
                </a:solidFill>
              </a:rPr>
              <a:t>رد الفعل على إعتراض الزبون</a:t>
            </a:r>
            <a:endParaRPr sz="2800">
              <a:solidFill>
                <a:srgbClr val="C00000"/>
              </a:solidFill>
            </a:endParaRPr>
          </a:p>
        </p:txBody>
      </p:sp>
      <p:sp>
        <p:nvSpPr>
          <p:cNvPr id="337" name="Google Shape;337;p31"/>
          <p:cNvSpPr txBox="1"/>
          <p:nvPr>
            <p:ph idx="12" type="sldNum"/>
          </p:nvPr>
        </p:nvSpPr>
        <p:spPr>
          <a:xfrm>
            <a:off x="11645900" y="6497638"/>
            <a:ext cx="388938" cy="360362"/>
          </a:xfrm>
          <a:prstGeom prst="rect">
            <a:avLst/>
          </a:prstGeom>
          <a:solidFill>
            <a:schemeClr val="dk2"/>
          </a:solidFill>
          <a:ln>
            <a:noFill/>
          </a:ln>
        </p:spPr>
        <p:txBody>
          <a:bodyPr anchorCtr="0" anchor="t" bIns="45700" lIns="91425" spcFirstLastPara="1" rIns="91425" wrap="square" tIns="45700">
            <a:noAutofit/>
          </a:bodyPr>
          <a:lstStyle/>
          <a:p>
            <a:pPr indent="0" lvl="0" marL="0" marR="0" rtl="0" algn="ctr">
              <a:spcBef>
                <a:spcPts val="0"/>
              </a:spcBef>
              <a:spcAft>
                <a:spcPts val="0"/>
              </a:spcAft>
              <a:buNone/>
            </a:pPr>
            <a:fld id="{00000000-1234-1234-1234-123412341234}" type="slidenum">
              <a:rPr b="0" i="0" lang="ar-IQ" sz="900" u="none" cap="none" strike="noStrike">
                <a:solidFill>
                  <a:schemeClr val="lt1"/>
                </a:solidFill>
                <a:latin typeface="Arial"/>
                <a:ea typeface="Arial"/>
                <a:cs typeface="Arial"/>
                <a:sym typeface="Arial"/>
              </a:rPr>
              <a:t>‹#›</a:t>
            </a:fld>
            <a:endParaRPr b="0" i="0" sz="900" u="none" cap="none" strike="noStrike">
              <a:solidFill>
                <a:schemeClr val="lt1"/>
              </a:solidFill>
              <a:latin typeface="Arial"/>
              <a:ea typeface="Arial"/>
              <a:cs typeface="Arial"/>
              <a:sym typeface="Arial"/>
            </a:endParaRPr>
          </a:p>
        </p:txBody>
      </p:sp>
      <p:sp>
        <p:nvSpPr>
          <p:cNvPr id="338" name="Google Shape;338;p31"/>
          <p:cNvSpPr/>
          <p:nvPr/>
        </p:nvSpPr>
        <p:spPr>
          <a:xfrm>
            <a:off x="9245600" y="2552700"/>
            <a:ext cx="1828800" cy="546100"/>
          </a:xfrm>
          <a:prstGeom prst="rect">
            <a:avLst/>
          </a:prstGeom>
          <a:no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339" name="Google Shape;339;p31"/>
          <p:cNvSpPr/>
          <p:nvPr/>
        </p:nvSpPr>
        <p:spPr>
          <a:xfrm>
            <a:off x="4343400" y="2552700"/>
            <a:ext cx="1955800" cy="546100"/>
          </a:xfrm>
          <a:prstGeom prst="rect">
            <a:avLst/>
          </a:prstGeom>
          <a:no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340" name="Google Shape;340;p31"/>
          <p:cNvSpPr/>
          <p:nvPr/>
        </p:nvSpPr>
        <p:spPr>
          <a:xfrm>
            <a:off x="9245600" y="3962400"/>
            <a:ext cx="1828800" cy="571500"/>
          </a:xfrm>
          <a:prstGeom prst="rect">
            <a:avLst/>
          </a:prstGeom>
          <a:no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341" name="Google Shape;341;p31"/>
          <p:cNvSpPr/>
          <p:nvPr/>
        </p:nvSpPr>
        <p:spPr>
          <a:xfrm>
            <a:off x="4343400" y="3962400"/>
            <a:ext cx="1955800" cy="571500"/>
          </a:xfrm>
          <a:prstGeom prst="rect">
            <a:avLst/>
          </a:prstGeom>
          <a:no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cxnSp>
        <p:nvCxnSpPr>
          <p:cNvPr id="342" name="Google Shape;342;p31"/>
          <p:cNvCxnSpPr/>
          <p:nvPr/>
        </p:nvCxnSpPr>
        <p:spPr>
          <a:xfrm>
            <a:off x="9626600" y="3200400"/>
            <a:ext cx="622300" cy="596900"/>
          </a:xfrm>
          <a:prstGeom prst="straightConnector1">
            <a:avLst/>
          </a:prstGeom>
          <a:noFill/>
          <a:ln cap="flat" cmpd="sng" w="76200">
            <a:solidFill>
              <a:srgbClr val="C00000"/>
            </a:solidFill>
            <a:prstDash val="solid"/>
            <a:miter lim="800000"/>
            <a:headEnd len="sm" w="sm" type="none"/>
            <a:tailEnd len="med" w="med" type="stealth"/>
          </a:ln>
        </p:spPr>
      </p:cxnSp>
      <p:cxnSp>
        <p:nvCxnSpPr>
          <p:cNvPr id="343" name="Google Shape;343;p31"/>
          <p:cNvCxnSpPr/>
          <p:nvPr/>
        </p:nvCxnSpPr>
        <p:spPr>
          <a:xfrm flipH="1">
            <a:off x="5257800" y="3098800"/>
            <a:ext cx="635000" cy="863600"/>
          </a:xfrm>
          <a:prstGeom prst="straightConnector1">
            <a:avLst/>
          </a:prstGeom>
          <a:noFill/>
          <a:ln cap="flat" cmpd="sng" w="76200">
            <a:solidFill>
              <a:srgbClr val="C00000"/>
            </a:solidFill>
            <a:prstDash val="solid"/>
            <a:miter lim="800000"/>
            <a:headEnd len="sm" w="sm" type="none"/>
            <a:tailEnd len="med" w="med" type="stealth"/>
          </a:ln>
        </p:spPr>
      </p:cxn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7" name="Shape 347"/>
        <p:cNvGrpSpPr/>
        <p:nvPr/>
      </p:nvGrpSpPr>
      <p:grpSpPr>
        <a:xfrm>
          <a:off x="0" y="0"/>
          <a:ext cx="0" cy="0"/>
          <a:chOff x="0" y="0"/>
          <a:chExt cx="0" cy="0"/>
        </a:xfrm>
      </p:grpSpPr>
      <p:sp>
        <p:nvSpPr>
          <p:cNvPr id="348" name="Google Shape;348;p32"/>
          <p:cNvSpPr txBox="1"/>
          <p:nvPr>
            <p:ph idx="1" type="body"/>
          </p:nvPr>
        </p:nvSpPr>
        <p:spPr>
          <a:xfrm>
            <a:off x="450850" y="2043113"/>
            <a:ext cx="11304588" cy="4133850"/>
          </a:xfrm>
          <a:prstGeom prst="rect">
            <a:avLst/>
          </a:prstGeom>
          <a:noFill/>
          <a:ln>
            <a:noFill/>
          </a:ln>
        </p:spPr>
        <p:txBody>
          <a:bodyPr anchorCtr="0" anchor="t" bIns="45700" lIns="91425" spcFirstLastPara="1" rIns="91425" wrap="square" tIns="45700">
            <a:noAutofit/>
          </a:bodyPr>
          <a:lstStyle/>
          <a:p>
            <a:pPr indent="0" lvl="0" marL="0" rtl="0" algn="r">
              <a:lnSpc>
                <a:spcPct val="90000"/>
              </a:lnSpc>
              <a:spcBef>
                <a:spcPts val="0"/>
              </a:spcBef>
              <a:spcAft>
                <a:spcPts val="0"/>
              </a:spcAft>
              <a:buClr>
                <a:schemeClr val="dk1"/>
              </a:buClr>
              <a:buSzPts val="2800"/>
              <a:buFont typeface="Arial"/>
              <a:buNone/>
            </a:pPr>
            <a:r>
              <a:rPr lang="ar-IQ"/>
              <a:t>الإستماع (لا تقاطع)</a:t>
            </a:r>
            <a:endParaRPr/>
          </a:p>
          <a:p>
            <a:pPr indent="0" lvl="0" marL="0" rtl="0" algn="r">
              <a:lnSpc>
                <a:spcPct val="90000"/>
              </a:lnSpc>
              <a:spcBef>
                <a:spcPts val="1000"/>
              </a:spcBef>
              <a:spcAft>
                <a:spcPts val="0"/>
              </a:spcAft>
              <a:buClr>
                <a:schemeClr val="dk1"/>
              </a:buClr>
              <a:buSzPts val="2800"/>
              <a:buFont typeface="Arial"/>
              <a:buNone/>
            </a:pPr>
            <a:r>
              <a:rPr lang="ar-IQ"/>
              <a:t>الإنتباه</a:t>
            </a:r>
            <a:endParaRPr/>
          </a:p>
          <a:p>
            <a:pPr indent="0" lvl="0" marL="0" rtl="0" algn="r">
              <a:lnSpc>
                <a:spcPct val="90000"/>
              </a:lnSpc>
              <a:spcBef>
                <a:spcPts val="1000"/>
              </a:spcBef>
              <a:spcAft>
                <a:spcPts val="0"/>
              </a:spcAft>
              <a:buClr>
                <a:schemeClr val="dk1"/>
              </a:buClr>
              <a:buSzPts val="2800"/>
              <a:buFont typeface="Arial"/>
              <a:buNone/>
            </a:pPr>
            <a:r>
              <a:rPr lang="ar-IQ"/>
              <a:t>الفهم</a:t>
            </a:r>
            <a:endParaRPr/>
          </a:p>
          <a:p>
            <a:pPr indent="0" lvl="0" marL="0" rtl="0" algn="r">
              <a:lnSpc>
                <a:spcPct val="90000"/>
              </a:lnSpc>
              <a:spcBef>
                <a:spcPts val="1000"/>
              </a:spcBef>
              <a:spcAft>
                <a:spcPts val="0"/>
              </a:spcAft>
              <a:buClr>
                <a:schemeClr val="dk1"/>
              </a:buClr>
              <a:buSzPts val="2800"/>
              <a:buFont typeface="Arial"/>
              <a:buNone/>
            </a:pPr>
            <a:r>
              <a:rPr lang="ar-IQ"/>
              <a:t>التأكيد على الفهم</a:t>
            </a:r>
            <a:endParaRPr/>
          </a:p>
        </p:txBody>
      </p:sp>
      <p:sp>
        <p:nvSpPr>
          <p:cNvPr id="349" name="Google Shape;349;p32"/>
          <p:cNvSpPr txBox="1"/>
          <p:nvPr>
            <p:ph type="title"/>
          </p:nvPr>
        </p:nvSpPr>
        <p:spPr>
          <a:xfrm>
            <a:off x="450850" y="1282700"/>
            <a:ext cx="11283950" cy="574675"/>
          </a:xfrm>
          <a:prstGeom prst="rect">
            <a:avLst/>
          </a:prstGeom>
          <a:noFill/>
          <a:ln>
            <a:noFill/>
          </a:ln>
        </p:spPr>
        <p:txBody>
          <a:bodyPr anchorCtr="0" anchor="b" bIns="45700" lIns="91425" spcFirstLastPara="1" rIns="91425" wrap="square" tIns="45700">
            <a:normAutofit/>
          </a:bodyPr>
          <a:lstStyle/>
          <a:p>
            <a:pPr indent="0" lvl="0" marL="0" rtl="0" algn="r">
              <a:lnSpc>
                <a:spcPct val="90000"/>
              </a:lnSpc>
              <a:spcBef>
                <a:spcPts val="0"/>
              </a:spcBef>
              <a:spcAft>
                <a:spcPts val="0"/>
              </a:spcAft>
              <a:buNone/>
            </a:pPr>
            <a:r>
              <a:rPr lang="ar-IQ" sz="2800">
                <a:solidFill>
                  <a:schemeClr val="dk1"/>
                </a:solidFill>
                <a:latin typeface="Arial"/>
                <a:ea typeface="Arial"/>
                <a:cs typeface="Arial"/>
                <a:sym typeface="Arial"/>
              </a:rPr>
              <a:t>مراحل الإستماع التفاعلي</a:t>
            </a:r>
            <a:endParaRPr sz="2800">
              <a:solidFill>
                <a:schemeClr val="dk1"/>
              </a:solidFill>
              <a:latin typeface="Arial"/>
              <a:ea typeface="Arial"/>
              <a:cs typeface="Arial"/>
              <a:sym typeface="Arial"/>
            </a:endParaRPr>
          </a:p>
        </p:txBody>
      </p:sp>
      <p:sp>
        <p:nvSpPr>
          <p:cNvPr id="350" name="Google Shape;350;p32"/>
          <p:cNvSpPr txBox="1"/>
          <p:nvPr>
            <p:ph idx="12" type="sldNum"/>
          </p:nvPr>
        </p:nvSpPr>
        <p:spPr>
          <a:xfrm>
            <a:off x="11645900" y="6497638"/>
            <a:ext cx="388938" cy="360362"/>
          </a:xfrm>
          <a:prstGeom prst="rect">
            <a:avLst/>
          </a:prstGeom>
          <a:solidFill>
            <a:schemeClr val="dk2"/>
          </a:solidFill>
          <a:ln>
            <a:noFill/>
          </a:ln>
        </p:spPr>
        <p:txBody>
          <a:bodyPr anchorCtr="0" anchor="t" bIns="45700" lIns="91425" spcFirstLastPara="1" rIns="91425" wrap="square" tIns="45700">
            <a:noAutofit/>
          </a:bodyPr>
          <a:lstStyle/>
          <a:p>
            <a:pPr indent="0" lvl="0" marL="0" marR="0" rtl="0" algn="ctr">
              <a:spcBef>
                <a:spcPts val="0"/>
              </a:spcBef>
              <a:spcAft>
                <a:spcPts val="0"/>
              </a:spcAft>
              <a:buNone/>
            </a:pPr>
            <a:fld id="{00000000-1234-1234-1234-123412341234}" type="slidenum">
              <a:rPr b="0" i="0" lang="ar-IQ" sz="900" u="none" cap="none" strike="noStrike">
                <a:solidFill>
                  <a:schemeClr val="lt1"/>
                </a:solidFill>
                <a:latin typeface="Arial"/>
                <a:ea typeface="Arial"/>
                <a:cs typeface="Arial"/>
                <a:sym typeface="Arial"/>
              </a:rPr>
              <a:t>‹#›</a:t>
            </a:fld>
            <a:endParaRPr b="0" i="0" sz="900" u="none" cap="none" strike="noStrike">
              <a:solidFill>
                <a:schemeClr val="lt1"/>
              </a:solidFill>
              <a:latin typeface="Arial"/>
              <a:ea typeface="Arial"/>
              <a:cs typeface="Arial"/>
              <a:sym typeface="Arial"/>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4" name="Shape 354"/>
        <p:cNvGrpSpPr/>
        <p:nvPr/>
      </p:nvGrpSpPr>
      <p:grpSpPr>
        <a:xfrm>
          <a:off x="0" y="0"/>
          <a:ext cx="0" cy="0"/>
          <a:chOff x="0" y="0"/>
          <a:chExt cx="0" cy="0"/>
        </a:xfrm>
      </p:grpSpPr>
      <p:sp>
        <p:nvSpPr>
          <p:cNvPr id="355" name="Google Shape;355;p33"/>
          <p:cNvSpPr txBox="1"/>
          <p:nvPr>
            <p:ph idx="1" type="body"/>
          </p:nvPr>
        </p:nvSpPr>
        <p:spPr>
          <a:xfrm>
            <a:off x="450850" y="2043113"/>
            <a:ext cx="11304588" cy="4446587"/>
          </a:xfrm>
          <a:prstGeom prst="rect">
            <a:avLst/>
          </a:prstGeom>
          <a:noFill/>
          <a:ln>
            <a:noFill/>
          </a:ln>
        </p:spPr>
        <p:txBody>
          <a:bodyPr anchorCtr="0" anchor="t" bIns="45700" lIns="91425" spcFirstLastPara="1" rIns="91425" wrap="square" tIns="45700">
            <a:noAutofit/>
          </a:bodyPr>
          <a:lstStyle/>
          <a:p>
            <a:pPr indent="0" lvl="0" marL="0" rtl="0" algn="r">
              <a:lnSpc>
                <a:spcPct val="90000"/>
              </a:lnSpc>
              <a:spcBef>
                <a:spcPts val="0"/>
              </a:spcBef>
              <a:spcAft>
                <a:spcPts val="0"/>
              </a:spcAft>
              <a:buClr>
                <a:srgbClr val="000000"/>
              </a:buClr>
              <a:buSzPts val="2400"/>
              <a:buFont typeface="Arial"/>
              <a:buNone/>
            </a:pPr>
            <a:r>
              <a:rPr b="1" lang="ar-IQ" sz="2400">
                <a:solidFill>
                  <a:srgbClr val="000000"/>
                </a:solidFill>
              </a:rPr>
              <a:t>بيئي:</a:t>
            </a:r>
            <a:endParaRPr/>
          </a:p>
          <a:p>
            <a:pPr indent="-228600" lvl="0" marL="228600" rtl="1" algn="r">
              <a:lnSpc>
                <a:spcPct val="90000"/>
              </a:lnSpc>
              <a:spcBef>
                <a:spcPts val="1000"/>
              </a:spcBef>
              <a:spcAft>
                <a:spcPts val="0"/>
              </a:spcAft>
              <a:buClr>
                <a:srgbClr val="000000"/>
              </a:buClr>
              <a:buSzPts val="2400"/>
              <a:buChar char="•"/>
            </a:pPr>
            <a:r>
              <a:rPr lang="ar-IQ" sz="2400">
                <a:solidFill>
                  <a:srgbClr val="000000"/>
                </a:solidFill>
              </a:rPr>
              <a:t>ضوضاء</a:t>
            </a:r>
            <a:endParaRPr/>
          </a:p>
          <a:p>
            <a:pPr indent="-228600" lvl="0" marL="228600" rtl="1" algn="r">
              <a:lnSpc>
                <a:spcPct val="90000"/>
              </a:lnSpc>
              <a:spcBef>
                <a:spcPts val="1000"/>
              </a:spcBef>
              <a:spcAft>
                <a:spcPts val="0"/>
              </a:spcAft>
              <a:buClr>
                <a:schemeClr val="dk1"/>
              </a:buClr>
              <a:buSzPts val="2400"/>
              <a:buChar char="•"/>
            </a:pPr>
            <a:r>
              <a:rPr lang="ar-IQ" sz="2400"/>
              <a:t>حار جدآ/ بارد</a:t>
            </a:r>
            <a:endParaRPr/>
          </a:p>
          <a:p>
            <a:pPr indent="-228600" lvl="0" marL="228600" rtl="1" algn="r">
              <a:lnSpc>
                <a:spcPct val="90000"/>
              </a:lnSpc>
              <a:spcBef>
                <a:spcPts val="1000"/>
              </a:spcBef>
              <a:spcAft>
                <a:spcPts val="0"/>
              </a:spcAft>
              <a:buClr>
                <a:schemeClr val="dk1"/>
              </a:buClr>
              <a:buSzPts val="2400"/>
              <a:buChar char="•"/>
            </a:pPr>
            <a:r>
              <a:rPr lang="ar-IQ" sz="2400"/>
              <a:t>جلوس غير مريح</a:t>
            </a:r>
            <a:endParaRPr/>
          </a:p>
          <a:p>
            <a:pPr indent="0" lvl="0" marL="0" rtl="0" algn="r">
              <a:lnSpc>
                <a:spcPct val="90000"/>
              </a:lnSpc>
              <a:spcBef>
                <a:spcPts val="1000"/>
              </a:spcBef>
              <a:spcAft>
                <a:spcPts val="0"/>
              </a:spcAft>
              <a:buClr>
                <a:schemeClr val="dk1"/>
              </a:buClr>
              <a:buSzPts val="2400"/>
              <a:buFont typeface="Arial"/>
              <a:buNone/>
            </a:pPr>
            <a:r>
              <a:t/>
            </a:r>
            <a:endParaRPr sz="2400"/>
          </a:p>
          <a:p>
            <a:pPr indent="0" lvl="0" marL="0" rtl="0" algn="r">
              <a:lnSpc>
                <a:spcPct val="90000"/>
              </a:lnSpc>
              <a:spcBef>
                <a:spcPts val="1000"/>
              </a:spcBef>
              <a:spcAft>
                <a:spcPts val="0"/>
              </a:spcAft>
              <a:buClr>
                <a:schemeClr val="dk1"/>
              </a:buClr>
              <a:buSzPts val="2400"/>
              <a:buFont typeface="Arial"/>
              <a:buNone/>
            </a:pPr>
            <a:r>
              <a:rPr b="1" lang="ar-IQ" sz="2400"/>
              <a:t>توقع:</a:t>
            </a:r>
            <a:endParaRPr/>
          </a:p>
          <a:p>
            <a:pPr indent="-228600" lvl="0" marL="228600" rtl="1" algn="r">
              <a:lnSpc>
                <a:spcPct val="90000"/>
              </a:lnSpc>
              <a:spcBef>
                <a:spcPts val="1000"/>
              </a:spcBef>
              <a:spcAft>
                <a:spcPts val="0"/>
              </a:spcAft>
              <a:buClr>
                <a:schemeClr val="dk1"/>
              </a:buClr>
              <a:buSzPts val="2400"/>
              <a:buChar char="•"/>
            </a:pPr>
            <a:r>
              <a:rPr lang="ar-IQ" sz="2400"/>
              <a:t>المرسل لديه مستوى أدنى</a:t>
            </a:r>
            <a:endParaRPr/>
          </a:p>
          <a:p>
            <a:pPr indent="-228600" lvl="0" marL="228600" rtl="1" algn="r">
              <a:lnSpc>
                <a:spcPct val="90000"/>
              </a:lnSpc>
              <a:spcBef>
                <a:spcPts val="1000"/>
              </a:spcBef>
              <a:spcAft>
                <a:spcPts val="0"/>
              </a:spcAft>
              <a:buClr>
                <a:schemeClr val="dk1"/>
              </a:buClr>
              <a:buSzPts val="2400"/>
              <a:buChar char="•"/>
            </a:pPr>
            <a:r>
              <a:rPr lang="ar-IQ" sz="2400"/>
              <a:t>الرسالة روتينية</a:t>
            </a:r>
            <a:endParaRPr/>
          </a:p>
          <a:p>
            <a:pPr indent="-228600" lvl="0" marL="228600" rtl="1" algn="r">
              <a:lnSpc>
                <a:spcPct val="90000"/>
              </a:lnSpc>
              <a:spcBef>
                <a:spcPts val="1000"/>
              </a:spcBef>
              <a:spcAft>
                <a:spcPts val="0"/>
              </a:spcAft>
              <a:buClr>
                <a:schemeClr val="dk1"/>
              </a:buClr>
              <a:buSzPts val="2400"/>
              <a:buChar char="•"/>
            </a:pPr>
            <a:r>
              <a:rPr lang="ar-IQ" sz="2400"/>
              <a:t>يتم إستخدام اللغة الإصطلاحية</a:t>
            </a:r>
            <a:endParaRPr sz="2400"/>
          </a:p>
        </p:txBody>
      </p:sp>
      <p:sp>
        <p:nvSpPr>
          <p:cNvPr id="356" name="Google Shape;356;p33"/>
          <p:cNvSpPr txBox="1"/>
          <p:nvPr>
            <p:ph type="title"/>
          </p:nvPr>
        </p:nvSpPr>
        <p:spPr>
          <a:xfrm>
            <a:off x="450850" y="1282700"/>
            <a:ext cx="11283950" cy="574675"/>
          </a:xfrm>
          <a:prstGeom prst="rect">
            <a:avLst/>
          </a:prstGeom>
          <a:noFill/>
          <a:ln>
            <a:noFill/>
          </a:ln>
        </p:spPr>
        <p:txBody>
          <a:bodyPr anchorCtr="0" anchor="b" bIns="45700" lIns="91425" spcFirstLastPara="1" rIns="91425" wrap="square" tIns="45700">
            <a:normAutofit/>
          </a:bodyPr>
          <a:lstStyle/>
          <a:p>
            <a:pPr indent="0" lvl="0" marL="0" rtl="0" algn="r">
              <a:lnSpc>
                <a:spcPct val="90000"/>
              </a:lnSpc>
              <a:spcBef>
                <a:spcPts val="0"/>
              </a:spcBef>
              <a:spcAft>
                <a:spcPts val="0"/>
              </a:spcAft>
              <a:buNone/>
            </a:pPr>
            <a:r>
              <a:rPr lang="ar-IQ" sz="2800">
                <a:solidFill>
                  <a:srgbClr val="000000"/>
                </a:solidFill>
              </a:rPr>
              <a:t>عوائق الإستماع</a:t>
            </a:r>
            <a:endParaRPr sz="2800">
              <a:solidFill>
                <a:schemeClr val="dk1"/>
              </a:solidFill>
              <a:latin typeface="Arial"/>
              <a:ea typeface="Arial"/>
              <a:cs typeface="Arial"/>
              <a:sym typeface="Arial"/>
            </a:endParaRPr>
          </a:p>
        </p:txBody>
      </p:sp>
      <p:sp>
        <p:nvSpPr>
          <p:cNvPr id="357" name="Google Shape;357;p33"/>
          <p:cNvSpPr txBox="1"/>
          <p:nvPr>
            <p:ph idx="12" type="sldNum"/>
          </p:nvPr>
        </p:nvSpPr>
        <p:spPr>
          <a:xfrm>
            <a:off x="11645900" y="6497638"/>
            <a:ext cx="388938" cy="360362"/>
          </a:xfrm>
          <a:prstGeom prst="rect">
            <a:avLst/>
          </a:prstGeom>
          <a:solidFill>
            <a:schemeClr val="dk2"/>
          </a:solidFill>
          <a:ln>
            <a:noFill/>
          </a:ln>
        </p:spPr>
        <p:txBody>
          <a:bodyPr anchorCtr="0" anchor="t" bIns="45700" lIns="91425" spcFirstLastPara="1" rIns="91425" wrap="square" tIns="45700">
            <a:noAutofit/>
          </a:bodyPr>
          <a:lstStyle/>
          <a:p>
            <a:pPr indent="0" lvl="0" marL="0" marR="0" rtl="0" algn="ctr">
              <a:spcBef>
                <a:spcPts val="0"/>
              </a:spcBef>
              <a:spcAft>
                <a:spcPts val="0"/>
              </a:spcAft>
              <a:buNone/>
            </a:pPr>
            <a:fld id="{00000000-1234-1234-1234-123412341234}" type="slidenum">
              <a:rPr b="0" i="0" lang="ar-IQ" sz="900" u="none" cap="none" strike="noStrike">
                <a:solidFill>
                  <a:schemeClr val="lt1"/>
                </a:solidFill>
                <a:latin typeface="Arial"/>
                <a:ea typeface="Arial"/>
                <a:cs typeface="Arial"/>
                <a:sym typeface="Arial"/>
              </a:rPr>
              <a:t>‹#›</a:t>
            </a:fld>
            <a:endParaRPr b="0" i="0" sz="900" u="none" cap="none" strike="noStrike">
              <a:solidFill>
                <a:schemeClr val="lt1"/>
              </a:solidFill>
              <a:latin typeface="Arial"/>
              <a:ea typeface="Arial"/>
              <a:cs typeface="Arial"/>
              <a:sym typeface="Arial"/>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1" name="Shape 361"/>
        <p:cNvGrpSpPr/>
        <p:nvPr/>
      </p:nvGrpSpPr>
      <p:grpSpPr>
        <a:xfrm>
          <a:off x="0" y="0"/>
          <a:ext cx="0" cy="0"/>
          <a:chOff x="0" y="0"/>
          <a:chExt cx="0" cy="0"/>
        </a:xfrm>
      </p:grpSpPr>
      <p:sp>
        <p:nvSpPr>
          <p:cNvPr id="362" name="Google Shape;362;p34"/>
          <p:cNvSpPr txBox="1"/>
          <p:nvPr>
            <p:ph idx="1" type="body"/>
          </p:nvPr>
        </p:nvSpPr>
        <p:spPr>
          <a:xfrm>
            <a:off x="450850" y="2043113"/>
            <a:ext cx="11304588" cy="4133850"/>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chemeClr val="dk1"/>
              </a:buClr>
              <a:buSzPts val="3600"/>
              <a:buFont typeface="Arial"/>
              <a:buNone/>
            </a:pPr>
            <a:r>
              <a:t/>
            </a:r>
            <a:endParaRPr b="1" sz="3600">
              <a:solidFill>
                <a:srgbClr val="C00000"/>
              </a:solidFill>
            </a:endParaRPr>
          </a:p>
          <a:p>
            <a:pPr indent="0" lvl="0" marL="0" rtl="0" algn="ctr">
              <a:lnSpc>
                <a:spcPct val="90000"/>
              </a:lnSpc>
              <a:spcBef>
                <a:spcPts val="1000"/>
              </a:spcBef>
              <a:spcAft>
                <a:spcPts val="0"/>
              </a:spcAft>
              <a:buClr>
                <a:schemeClr val="dk1"/>
              </a:buClr>
              <a:buSzPts val="3600"/>
              <a:buFont typeface="Arial"/>
              <a:buNone/>
            </a:pPr>
            <a:r>
              <a:t/>
            </a:r>
            <a:endParaRPr b="1" sz="3600">
              <a:solidFill>
                <a:srgbClr val="C00000"/>
              </a:solidFill>
            </a:endParaRPr>
          </a:p>
          <a:p>
            <a:pPr indent="0" lvl="0" marL="0" rtl="0" algn="ctr">
              <a:lnSpc>
                <a:spcPct val="90000"/>
              </a:lnSpc>
              <a:spcBef>
                <a:spcPts val="1000"/>
              </a:spcBef>
              <a:spcAft>
                <a:spcPts val="0"/>
              </a:spcAft>
              <a:buClr>
                <a:srgbClr val="C00000"/>
              </a:buClr>
              <a:buSzPts val="3600"/>
              <a:buFont typeface="Arial"/>
              <a:buNone/>
            </a:pPr>
            <a:r>
              <a:rPr b="1" lang="ar-IQ" sz="3600">
                <a:solidFill>
                  <a:srgbClr val="C00000"/>
                </a:solidFill>
              </a:rPr>
              <a:t>التعلم العملي</a:t>
            </a:r>
            <a:endParaRPr/>
          </a:p>
          <a:p>
            <a:pPr indent="0" lvl="0" marL="0" rtl="0" algn="ctr">
              <a:lnSpc>
                <a:spcPct val="90000"/>
              </a:lnSpc>
              <a:spcBef>
                <a:spcPts val="1000"/>
              </a:spcBef>
              <a:spcAft>
                <a:spcPts val="0"/>
              </a:spcAft>
              <a:buClr>
                <a:schemeClr val="dk1"/>
              </a:buClr>
              <a:buSzPts val="3600"/>
              <a:buFont typeface="Arial"/>
              <a:buNone/>
            </a:pPr>
            <a:r>
              <a:t/>
            </a:r>
            <a:endParaRPr b="1" sz="3600">
              <a:solidFill>
                <a:srgbClr val="C00000"/>
              </a:solidFill>
            </a:endParaRPr>
          </a:p>
        </p:txBody>
      </p:sp>
      <p:sp>
        <p:nvSpPr>
          <p:cNvPr id="363" name="Google Shape;363;p34"/>
          <p:cNvSpPr txBox="1"/>
          <p:nvPr>
            <p:ph idx="12" type="sldNum"/>
          </p:nvPr>
        </p:nvSpPr>
        <p:spPr>
          <a:xfrm>
            <a:off x="11645900" y="6497638"/>
            <a:ext cx="388938" cy="360362"/>
          </a:xfrm>
          <a:prstGeom prst="rect">
            <a:avLst/>
          </a:prstGeom>
          <a:solidFill>
            <a:schemeClr val="dk2"/>
          </a:solidFill>
          <a:ln>
            <a:noFill/>
          </a:ln>
        </p:spPr>
        <p:txBody>
          <a:bodyPr anchorCtr="0" anchor="t" bIns="45700" lIns="91425" spcFirstLastPara="1" rIns="91425" wrap="square" tIns="45700">
            <a:noAutofit/>
          </a:bodyPr>
          <a:lstStyle/>
          <a:p>
            <a:pPr indent="0" lvl="0" marL="0" marR="0" rtl="0" algn="ctr">
              <a:spcBef>
                <a:spcPts val="0"/>
              </a:spcBef>
              <a:spcAft>
                <a:spcPts val="0"/>
              </a:spcAft>
              <a:buNone/>
            </a:pPr>
            <a:fld id="{00000000-1234-1234-1234-123412341234}" type="slidenum">
              <a:rPr b="0" i="0" lang="ar-IQ" sz="900" u="none" cap="none" strike="noStrike">
                <a:solidFill>
                  <a:schemeClr val="lt1"/>
                </a:solidFill>
                <a:latin typeface="Arial"/>
                <a:ea typeface="Arial"/>
                <a:cs typeface="Arial"/>
                <a:sym typeface="Arial"/>
              </a:rPr>
              <a:t>‹#›</a:t>
            </a:fld>
            <a:endParaRPr b="0" i="0" sz="900" u="none" cap="none" strike="noStrike">
              <a:solidFill>
                <a:schemeClr val="lt1"/>
              </a:solidFill>
              <a:latin typeface="Arial"/>
              <a:ea typeface="Arial"/>
              <a:cs typeface="Arial"/>
              <a:sym typeface="Arial"/>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7" name="Shape 367"/>
        <p:cNvGrpSpPr/>
        <p:nvPr/>
      </p:nvGrpSpPr>
      <p:grpSpPr>
        <a:xfrm>
          <a:off x="0" y="0"/>
          <a:ext cx="0" cy="0"/>
          <a:chOff x="0" y="0"/>
          <a:chExt cx="0" cy="0"/>
        </a:xfrm>
      </p:grpSpPr>
      <p:graphicFrame>
        <p:nvGraphicFramePr>
          <p:cNvPr id="368" name="Google Shape;368;p35"/>
          <p:cNvGraphicFramePr/>
          <p:nvPr/>
        </p:nvGraphicFramePr>
        <p:xfrm>
          <a:off x="279400" y="1854200"/>
          <a:ext cx="3000000" cy="3000000"/>
        </p:xfrm>
        <a:graphic>
          <a:graphicData uri="http://schemas.openxmlformats.org/drawingml/2006/table">
            <a:tbl>
              <a:tblPr bandRow="1" firstRow="1">
                <a:noFill/>
                <a:tableStyleId>{4A06F264-A78A-4E1F-8F98-8D7859B55E67}</a:tableStyleId>
              </a:tblPr>
              <a:tblGrid>
                <a:gridCol w="2295200"/>
                <a:gridCol w="2295200"/>
                <a:gridCol w="2295200"/>
                <a:gridCol w="2295200"/>
                <a:gridCol w="2295200"/>
              </a:tblGrid>
              <a:tr h="700900">
                <a:tc>
                  <a:txBody>
                    <a:bodyPr/>
                    <a:lstStyle/>
                    <a:p>
                      <a:pPr indent="0" lvl="0" marL="0" marR="0" rtl="0" algn="r">
                        <a:spcBef>
                          <a:spcPts val="0"/>
                        </a:spcBef>
                        <a:spcAft>
                          <a:spcPts val="0"/>
                        </a:spcAft>
                        <a:buNone/>
                      </a:pPr>
                      <a:r>
                        <a:rPr lang="ar-IQ" sz="2000" u="none" cap="none" strike="noStrike"/>
                        <a:t>أهداف الذكي</a:t>
                      </a:r>
                      <a:endParaRPr sz="2000" u="none" cap="none" strike="noStrike"/>
                    </a:p>
                  </a:txBody>
                  <a:tcPr marT="45675" marB="45675" marR="91450" marL="91450"/>
                </a:tc>
                <a:tc>
                  <a:txBody>
                    <a:bodyPr/>
                    <a:lstStyle/>
                    <a:p>
                      <a:pPr indent="0" lvl="0" marL="0" marR="0" rtl="0" algn="r">
                        <a:spcBef>
                          <a:spcPts val="0"/>
                        </a:spcBef>
                        <a:spcAft>
                          <a:spcPts val="0"/>
                        </a:spcAft>
                        <a:buNone/>
                      </a:pPr>
                      <a:r>
                        <a:rPr lang="ar-IQ" sz="2000" u="none" cap="none" strike="noStrike"/>
                        <a:t>إمكانية/ إحتمالية</a:t>
                      </a:r>
                      <a:endParaRPr sz="2000" u="none" cap="none" strike="noStrike"/>
                    </a:p>
                  </a:txBody>
                  <a:tcPr marT="45675" marB="45675" marR="91450" marL="91450"/>
                </a:tc>
                <a:tc>
                  <a:txBody>
                    <a:bodyPr/>
                    <a:lstStyle/>
                    <a:p>
                      <a:pPr indent="0" lvl="0" marL="0" marR="0" rtl="0" algn="r">
                        <a:spcBef>
                          <a:spcPts val="0"/>
                        </a:spcBef>
                        <a:spcAft>
                          <a:spcPts val="0"/>
                        </a:spcAft>
                        <a:buNone/>
                      </a:pPr>
                      <a:r>
                        <a:rPr lang="ar-IQ" sz="2000" u="none" cap="none" strike="noStrike"/>
                        <a:t>) طلب التفويضLOA)</a:t>
                      </a:r>
                      <a:endParaRPr/>
                    </a:p>
                  </a:txBody>
                  <a:tcPr marT="45675" marB="45675" marR="91450" marL="91450"/>
                </a:tc>
                <a:tc>
                  <a:txBody>
                    <a:bodyPr/>
                    <a:lstStyle/>
                    <a:p>
                      <a:pPr indent="0" lvl="0" marL="0" marR="0" rtl="0" algn="r">
                        <a:spcBef>
                          <a:spcPts val="0"/>
                        </a:spcBef>
                        <a:spcAft>
                          <a:spcPts val="0"/>
                        </a:spcAft>
                        <a:buNone/>
                      </a:pPr>
                      <a:r>
                        <a:rPr lang="ar-IQ" sz="2000" u="none" cap="none" strike="noStrike"/>
                        <a:t>أسلوب الشخصية</a:t>
                      </a:r>
                      <a:endParaRPr sz="2000" u="none" cap="none" strike="noStrike"/>
                    </a:p>
                  </a:txBody>
                  <a:tcPr marT="45675" marB="45675" marR="91450" marL="91450"/>
                </a:tc>
                <a:tc>
                  <a:txBody>
                    <a:bodyPr/>
                    <a:lstStyle/>
                    <a:p>
                      <a:pPr indent="0" lvl="0" marL="0" marR="0" rtl="0" algn="r">
                        <a:spcBef>
                          <a:spcPts val="0"/>
                        </a:spcBef>
                        <a:spcAft>
                          <a:spcPts val="0"/>
                        </a:spcAft>
                        <a:buNone/>
                      </a:pPr>
                      <a:r>
                        <a:rPr lang="ar-IQ" sz="2000" u="none" cap="none" strike="noStrike"/>
                        <a:t>إسم الزبون</a:t>
                      </a:r>
                      <a:endParaRPr/>
                    </a:p>
                    <a:p>
                      <a:pPr indent="0" lvl="0" marL="0" marR="0" rtl="0" algn="r">
                        <a:spcBef>
                          <a:spcPts val="0"/>
                        </a:spcBef>
                        <a:spcAft>
                          <a:spcPts val="0"/>
                        </a:spcAft>
                        <a:buNone/>
                      </a:pPr>
                      <a:r>
                        <a:t/>
                      </a:r>
                      <a:endParaRPr sz="2000" u="none" cap="none" strike="noStrike"/>
                    </a:p>
                  </a:txBody>
                  <a:tcPr marT="45675" marB="45675" marR="91450" marL="91450"/>
                </a:tc>
              </a:tr>
              <a:tr h="639950">
                <a:tc>
                  <a:txBody>
                    <a:bodyPr/>
                    <a:lstStyle/>
                    <a:p>
                      <a:pPr indent="0" lvl="0" marL="0" marR="0" rtl="0" algn="l">
                        <a:spcBef>
                          <a:spcPts val="0"/>
                        </a:spcBef>
                        <a:spcAft>
                          <a:spcPts val="0"/>
                        </a:spcAft>
                        <a:buNone/>
                      </a:pPr>
                      <a:r>
                        <a:t/>
                      </a:r>
                      <a:endParaRPr sz="1800"/>
                    </a:p>
                  </a:txBody>
                  <a:tcPr marT="45675" marB="45675" marR="91450" marL="91450"/>
                </a:tc>
                <a:tc>
                  <a:txBody>
                    <a:bodyPr/>
                    <a:lstStyle/>
                    <a:p>
                      <a:pPr indent="0" lvl="0" marL="0" marR="0" rtl="0" algn="l">
                        <a:spcBef>
                          <a:spcPts val="0"/>
                        </a:spcBef>
                        <a:spcAft>
                          <a:spcPts val="0"/>
                        </a:spcAft>
                        <a:buNone/>
                      </a:pPr>
                      <a:r>
                        <a:t/>
                      </a:r>
                      <a:endParaRPr sz="1800"/>
                    </a:p>
                  </a:txBody>
                  <a:tcPr marT="45675" marB="45675" marR="91450" marL="91450"/>
                </a:tc>
                <a:tc>
                  <a:txBody>
                    <a:bodyPr/>
                    <a:lstStyle/>
                    <a:p>
                      <a:pPr indent="0" lvl="0" marL="0" marR="0" rtl="0" algn="l">
                        <a:spcBef>
                          <a:spcPts val="0"/>
                        </a:spcBef>
                        <a:spcAft>
                          <a:spcPts val="0"/>
                        </a:spcAft>
                        <a:buNone/>
                      </a:pPr>
                      <a:r>
                        <a:t/>
                      </a:r>
                      <a:endParaRPr sz="1800"/>
                    </a:p>
                  </a:txBody>
                  <a:tcPr marT="45675" marB="45675" marR="91450" marL="91450"/>
                </a:tc>
                <a:tc>
                  <a:txBody>
                    <a:bodyPr/>
                    <a:lstStyle/>
                    <a:p>
                      <a:pPr indent="0" lvl="0" marL="0" marR="0" rtl="0" algn="l">
                        <a:spcBef>
                          <a:spcPts val="0"/>
                        </a:spcBef>
                        <a:spcAft>
                          <a:spcPts val="0"/>
                        </a:spcAft>
                        <a:buNone/>
                      </a:pPr>
                      <a:r>
                        <a:t/>
                      </a:r>
                      <a:endParaRPr sz="1800"/>
                    </a:p>
                  </a:txBody>
                  <a:tcPr marT="45675" marB="45675" marR="91450" marL="91450"/>
                </a:tc>
                <a:tc>
                  <a:txBody>
                    <a:bodyPr/>
                    <a:lstStyle/>
                    <a:p>
                      <a:pPr indent="0" lvl="0" marL="0" marR="0" rtl="0" algn="l">
                        <a:spcBef>
                          <a:spcPts val="0"/>
                        </a:spcBef>
                        <a:spcAft>
                          <a:spcPts val="0"/>
                        </a:spcAft>
                        <a:buNone/>
                      </a:pPr>
                      <a:r>
                        <a:t/>
                      </a:r>
                      <a:endParaRPr sz="1800"/>
                    </a:p>
                    <a:p>
                      <a:pPr indent="0" lvl="0" marL="0" marR="0" rtl="0" algn="l">
                        <a:spcBef>
                          <a:spcPts val="0"/>
                        </a:spcBef>
                        <a:spcAft>
                          <a:spcPts val="0"/>
                        </a:spcAft>
                        <a:buNone/>
                      </a:pPr>
                      <a:r>
                        <a:t/>
                      </a:r>
                      <a:endParaRPr sz="1800"/>
                    </a:p>
                  </a:txBody>
                  <a:tcPr marT="45675" marB="45675" marR="91450" marL="91450"/>
                </a:tc>
              </a:tr>
              <a:tr h="639950">
                <a:tc>
                  <a:txBody>
                    <a:bodyPr/>
                    <a:lstStyle/>
                    <a:p>
                      <a:pPr indent="0" lvl="0" marL="0" marR="0" rtl="0" algn="l">
                        <a:spcBef>
                          <a:spcPts val="0"/>
                        </a:spcBef>
                        <a:spcAft>
                          <a:spcPts val="0"/>
                        </a:spcAft>
                        <a:buNone/>
                      </a:pPr>
                      <a:r>
                        <a:t/>
                      </a:r>
                      <a:endParaRPr sz="1800"/>
                    </a:p>
                  </a:txBody>
                  <a:tcPr marT="45675" marB="45675" marR="91450" marL="91450"/>
                </a:tc>
                <a:tc>
                  <a:txBody>
                    <a:bodyPr/>
                    <a:lstStyle/>
                    <a:p>
                      <a:pPr indent="0" lvl="0" marL="0" marR="0" rtl="0" algn="l">
                        <a:spcBef>
                          <a:spcPts val="0"/>
                        </a:spcBef>
                        <a:spcAft>
                          <a:spcPts val="0"/>
                        </a:spcAft>
                        <a:buNone/>
                      </a:pPr>
                      <a:r>
                        <a:t/>
                      </a:r>
                      <a:endParaRPr sz="1800"/>
                    </a:p>
                  </a:txBody>
                  <a:tcPr marT="45675" marB="45675" marR="91450" marL="91450"/>
                </a:tc>
                <a:tc>
                  <a:txBody>
                    <a:bodyPr/>
                    <a:lstStyle/>
                    <a:p>
                      <a:pPr indent="0" lvl="0" marL="0" marR="0" rtl="0" algn="l">
                        <a:spcBef>
                          <a:spcPts val="0"/>
                        </a:spcBef>
                        <a:spcAft>
                          <a:spcPts val="0"/>
                        </a:spcAft>
                        <a:buNone/>
                      </a:pPr>
                      <a:r>
                        <a:t/>
                      </a:r>
                      <a:endParaRPr sz="1800"/>
                    </a:p>
                  </a:txBody>
                  <a:tcPr marT="45675" marB="45675" marR="91450" marL="91450"/>
                </a:tc>
                <a:tc>
                  <a:txBody>
                    <a:bodyPr/>
                    <a:lstStyle/>
                    <a:p>
                      <a:pPr indent="0" lvl="0" marL="0" marR="0" rtl="0" algn="l">
                        <a:spcBef>
                          <a:spcPts val="0"/>
                        </a:spcBef>
                        <a:spcAft>
                          <a:spcPts val="0"/>
                        </a:spcAft>
                        <a:buNone/>
                      </a:pPr>
                      <a:r>
                        <a:t/>
                      </a:r>
                      <a:endParaRPr sz="1800"/>
                    </a:p>
                  </a:txBody>
                  <a:tcPr marT="45675" marB="45675" marR="91450" marL="91450"/>
                </a:tc>
                <a:tc>
                  <a:txBody>
                    <a:bodyPr/>
                    <a:lstStyle/>
                    <a:p>
                      <a:pPr indent="0" lvl="0" marL="0" marR="0" rtl="0" algn="l">
                        <a:spcBef>
                          <a:spcPts val="0"/>
                        </a:spcBef>
                        <a:spcAft>
                          <a:spcPts val="0"/>
                        </a:spcAft>
                        <a:buNone/>
                      </a:pPr>
                      <a:r>
                        <a:t/>
                      </a:r>
                      <a:endParaRPr sz="1800"/>
                    </a:p>
                    <a:p>
                      <a:pPr indent="0" lvl="0" marL="0" marR="0" rtl="0" algn="l">
                        <a:spcBef>
                          <a:spcPts val="0"/>
                        </a:spcBef>
                        <a:spcAft>
                          <a:spcPts val="0"/>
                        </a:spcAft>
                        <a:buNone/>
                      </a:pPr>
                      <a:r>
                        <a:t/>
                      </a:r>
                      <a:endParaRPr sz="1800"/>
                    </a:p>
                  </a:txBody>
                  <a:tcPr marT="45675" marB="45675" marR="91450" marL="91450"/>
                </a:tc>
              </a:tr>
              <a:tr h="639950">
                <a:tc>
                  <a:txBody>
                    <a:bodyPr/>
                    <a:lstStyle/>
                    <a:p>
                      <a:pPr indent="0" lvl="0" marL="0" marR="0" rtl="0" algn="l">
                        <a:spcBef>
                          <a:spcPts val="0"/>
                        </a:spcBef>
                        <a:spcAft>
                          <a:spcPts val="0"/>
                        </a:spcAft>
                        <a:buNone/>
                      </a:pPr>
                      <a:r>
                        <a:t/>
                      </a:r>
                      <a:endParaRPr sz="1800"/>
                    </a:p>
                  </a:txBody>
                  <a:tcPr marT="45675" marB="45675" marR="91450" marL="91450"/>
                </a:tc>
                <a:tc>
                  <a:txBody>
                    <a:bodyPr/>
                    <a:lstStyle/>
                    <a:p>
                      <a:pPr indent="0" lvl="0" marL="0" marR="0" rtl="0" algn="l">
                        <a:spcBef>
                          <a:spcPts val="0"/>
                        </a:spcBef>
                        <a:spcAft>
                          <a:spcPts val="0"/>
                        </a:spcAft>
                        <a:buNone/>
                      </a:pPr>
                      <a:r>
                        <a:t/>
                      </a:r>
                      <a:endParaRPr sz="1800"/>
                    </a:p>
                  </a:txBody>
                  <a:tcPr marT="45675" marB="45675" marR="91450" marL="91450"/>
                </a:tc>
                <a:tc>
                  <a:txBody>
                    <a:bodyPr/>
                    <a:lstStyle/>
                    <a:p>
                      <a:pPr indent="0" lvl="0" marL="0" marR="0" rtl="0" algn="l">
                        <a:spcBef>
                          <a:spcPts val="0"/>
                        </a:spcBef>
                        <a:spcAft>
                          <a:spcPts val="0"/>
                        </a:spcAft>
                        <a:buNone/>
                      </a:pPr>
                      <a:r>
                        <a:t/>
                      </a:r>
                      <a:endParaRPr sz="1800"/>
                    </a:p>
                  </a:txBody>
                  <a:tcPr marT="45675" marB="45675" marR="91450" marL="91450"/>
                </a:tc>
                <a:tc>
                  <a:txBody>
                    <a:bodyPr/>
                    <a:lstStyle/>
                    <a:p>
                      <a:pPr indent="0" lvl="0" marL="0" marR="0" rtl="0" algn="l">
                        <a:spcBef>
                          <a:spcPts val="0"/>
                        </a:spcBef>
                        <a:spcAft>
                          <a:spcPts val="0"/>
                        </a:spcAft>
                        <a:buNone/>
                      </a:pPr>
                      <a:r>
                        <a:t/>
                      </a:r>
                      <a:endParaRPr sz="1800"/>
                    </a:p>
                  </a:txBody>
                  <a:tcPr marT="45675" marB="45675" marR="91450" marL="91450"/>
                </a:tc>
                <a:tc>
                  <a:txBody>
                    <a:bodyPr/>
                    <a:lstStyle/>
                    <a:p>
                      <a:pPr indent="0" lvl="0" marL="0" marR="0" rtl="0" algn="l">
                        <a:spcBef>
                          <a:spcPts val="0"/>
                        </a:spcBef>
                        <a:spcAft>
                          <a:spcPts val="0"/>
                        </a:spcAft>
                        <a:buNone/>
                      </a:pPr>
                      <a:r>
                        <a:t/>
                      </a:r>
                      <a:endParaRPr sz="1800"/>
                    </a:p>
                    <a:p>
                      <a:pPr indent="0" lvl="0" marL="0" marR="0" rtl="0" algn="l">
                        <a:spcBef>
                          <a:spcPts val="0"/>
                        </a:spcBef>
                        <a:spcAft>
                          <a:spcPts val="0"/>
                        </a:spcAft>
                        <a:buNone/>
                      </a:pPr>
                      <a:r>
                        <a:t/>
                      </a:r>
                      <a:endParaRPr sz="1800"/>
                    </a:p>
                  </a:txBody>
                  <a:tcPr marT="45675" marB="45675" marR="91450" marL="91450"/>
                </a:tc>
              </a:tr>
              <a:tr h="639950">
                <a:tc>
                  <a:txBody>
                    <a:bodyPr/>
                    <a:lstStyle/>
                    <a:p>
                      <a:pPr indent="0" lvl="0" marL="0" marR="0" rtl="0" algn="l">
                        <a:spcBef>
                          <a:spcPts val="0"/>
                        </a:spcBef>
                        <a:spcAft>
                          <a:spcPts val="0"/>
                        </a:spcAft>
                        <a:buNone/>
                      </a:pPr>
                      <a:r>
                        <a:t/>
                      </a:r>
                      <a:endParaRPr sz="1800"/>
                    </a:p>
                  </a:txBody>
                  <a:tcPr marT="45675" marB="45675" marR="91450" marL="91450"/>
                </a:tc>
                <a:tc>
                  <a:txBody>
                    <a:bodyPr/>
                    <a:lstStyle/>
                    <a:p>
                      <a:pPr indent="0" lvl="0" marL="0" marR="0" rtl="0" algn="l">
                        <a:spcBef>
                          <a:spcPts val="0"/>
                        </a:spcBef>
                        <a:spcAft>
                          <a:spcPts val="0"/>
                        </a:spcAft>
                        <a:buNone/>
                      </a:pPr>
                      <a:r>
                        <a:t/>
                      </a:r>
                      <a:endParaRPr sz="1800"/>
                    </a:p>
                  </a:txBody>
                  <a:tcPr marT="45675" marB="45675" marR="91450" marL="91450"/>
                </a:tc>
                <a:tc>
                  <a:txBody>
                    <a:bodyPr/>
                    <a:lstStyle/>
                    <a:p>
                      <a:pPr indent="0" lvl="0" marL="0" marR="0" rtl="0" algn="l">
                        <a:spcBef>
                          <a:spcPts val="0"/>
                        </a:spcBef>
                        <a:spcAft>
                          <a:spcPts val="0"/>
                        </a:spcAft>
                        <a:buNone/>
                      </a:pPr>
                      <a:r>
                        <a:t/>
                      </a:r>
                      <a:endParaRPr sz="1800"/>
                    </a:p>
                  </a:txBody>
                  <a:tcPr marT="45675" marB="45675" marR="91450" marL="91450"/>
                </a:tc>
                <a:tc>
                  <a:txBody>
                    <a:bodyPr/>
                    <a:lstStyle/>
                    <a:p>
                      <a:pPr indent="0" lvl="0" marL="0" marR="0" rtl="0" algn="l">
                        <a:spcBef>
                          <a:spcPts val="0"/>
                        </a:spcBef>
                        <a:spcAft>
                          <a:spcPts val="0"/>
                        </a:spcAft>
                        <a:buNone/>
                      </a:pPr>
                      <a:r>
                        <a:t/>
                      </a:r>
                      <a:endParaRPr sz="1800"/>
                    </a:p>
                  </a:txBody>
                  <a:tcPr marT="45675" marB="45675" marR="91450" marL="91450"/>
                </a:tc>
                <a:tc>
                  <a:txBody>
                    <a:bodyPr/>
                    <a:lstStyle/>
                    <a:p>
                      <a:pPr indent="0" lvl="0" marL="0" marR="0" rtl="0" algn="l">
                        <a:spcBef>
                          <a:spcPts val="0"/>
                        </a:spcBef>
                        <a:spcAft>
                          <a:spcPts val="0"/>
                        </a:spcAft>
                        <a:buNone/>
                      </a:pPr>
                      <a:r>
                        <a:t/>
                      </a:r>
                      <a:endParaRPr sz="1800"/>
                    </a:p>
                    <a:p>
                      <a:pPr indent="0" lvl="0" marL="0" marR="0" rtl="0" algn="l">
                        <a:spcBef>
                          <a:spcPts val="0"/>
                        </a:spcBef>
                        <a:spcAft>
                          <a:spcPts val="0"/>
                        </a:spcAft>
                        <a:buNone/>
                      </a:pPr>
                      <a:r>
                        <a:t/>
                      </a:r>
                      <a:endParaRPr sz="1800"/>
                    </a:p>
                  </a:txBody>
                  <a:tcPr marT="45675" marB="45675" marR="91450" marL="91450"/>
                </a:tc>
              </a:tr>
            </a:tbl>
          </a:graphicData>
        </a:graphic>
      </p:graphicFrame>
      <p:sp>
        <p:nvSpPr>
          <p:cNvPr id="369" name="Google Shape;369;p35"/>
          <p:cNvSpPr txBox="1"/>
          <p:nvPr>
            <p:ph type="title"/>
          </p:nvPr>
        </p:nvSpPr>
        <p:spPr>
          <a:xfrm>
            <a:off x="450850" y="1282700"/>
            <a:ext cx="11283950" cy="574675"/>
          </a:xfrm>
          <a:prstGeom prst="rect">
            <a:avLst/>
          </a:prstGeom>
          <a:noFill/>
          <a:ln>
            <a:noFill/>
          </a:ln>
        </p:spPr>
        <p:txBody>
          <a:bodyPr anchorCtr="0" anchor="b" bIns="45700" lIns="91425" spcFirstLastPara="1" rIns="91425" wrap="square" tIns="45700">
            <a:normAutofit/>
          </a:bodyPr>
          <a:lstStyle/>
          <a:p>
            <a:pPr indent="0" lvl="0" marL="0" rtl="0" algn="r">
              <a:lnSpc>
                <a:spcPct val="90000"/>
              </a:lnSpc>
              <a:spcBef>
                <a:spcPts val="0"/>
              </a:spcBef>
              <a:spcAft>
                <a:spcPts val="0"/>
              </a:spcAft>
              <a:buNone/>
            </a:pPr>
            <a:r>
              <a:rPr lang="ar-IQ" sz="2800">
                <a:solidFill>
                  <a:schemeClr val="dk1"/>
                </a:solidFill>
                <a:latin typeface="Arial"/>
                <a:ea typeface="Arial"/>
                <a:cs typeface="Arial"/>
                <a:sym typeface="Arial"/>
              </a:rPr>
              <a:t>ورقة بيانات تحليل الزبون</a:t>
            </a:r>
            <a:endParaRPr sz="2800">
              <a:solidFill>
                <a:schemeClr val="dk1"/>
              </a:solidFill>
              <a:latin typeface="Arial"/>
              <a:ea typeface="Arial"/>
              <a:cs typeface="Arial"/>
              <a:sym typeface="Arial"/>
            </a:endParaRPr>
          </a:p>
        </p:txBody>
      </p:sp>
      <p:sp>
        <p:nvSpPr>
          <p:cNvPr id="370" name="Google Shape;370;p35"/>
          <p:cNvSpPr txBox="1"/>
          <p:nvPr>
            <p:ph idx="12" type="sldNum"/>
          </p:nvPr>
        </p:nvSpPr>
        <p:spPr>
          <a:xfrm>
            <a:off x="11645900" y="6497638"/>
            <a:ext cx="388938" cy="360362"/>
          </a:xfrm>
          <a:prstGeom prst="rect">
            <a:avLst/>
          </a:prstGeom>
          <a:solidFill>
            <a:schemeClr val="dk2"/>
          </a:solidFill>
          <a:ln>
            <a:noFill/>
          </a:ln>
        </p:spPr>
        <p:txBody>
          <a:bodyPr anchorCtr="0" anchor="t" bIns="45700" lIns="91425" spcFirstLastPara="1" rIns="91425" wrap="square" tIns="45700">
            <a:noAutofit/>
          </a:bodyPr>
          <a:lstStyle/>
          <a:p>
            <a:pPr indent="0" lvl="0" marL="0" marR="0" rtl="0" algn="ctr">
              <a:spcBef>
                <a:spcPts val="0"/>
              </a:spcBef>
              <a:spcAft>
                <a:spcPts val="0"/>
              </a:spcAft>
              <a:buNone/>
            </a:pPr>
            <a:fld id="{00000000-1234-1234-1234-123412341234}" type="slidenum">
              <a:rPr b="0" i="0" lang="ar-IQ" sz="900" u="none" cap="none" strike="noStrike">
                <a:solidFill>
                  <a:schemeClr val="lt1"/>
                </a:solidFill>
                <a:latin typeface="Arial"/>
                <a:ea typeface="Arial"/>
                <a:cs typeface="Arial"/>
                <a:sym typeface="Arial"/>
              </a:rPr>
              <a:t>‹#›</a:t>
            </a:fld>
            <a:endParaRPr b="0" i="0" sz="900" u="none" cap="none" strike="noStrike">
              <a:solidFill>
                <a:schemeClr val="lt1"/>
              </a:solidFill>
              <a:latin typeface="Arial"/>
              <a:ea typeface="Arial"/>
              <a:cs typeface="Arial"/>
              <a:sym typeface="Arial"/>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4" name="Shape 374"/>
        <p:cNvGrpSpPr/>
        <p:nvPr/>
      </p:nvGrpSpPr>
      <p:grpSpPr>
        <a:xfrm>
          <a:off x="0" y="0"/>
          <a:ext cx="0" cy="0"/>
          <a:chOff x="0" y="0"/>
          <a:chExt cx="0" cy="0"/>
        </a:xfrm>
      </p:grpSpPr>
      <p:sp>
        <p:nvSpPr>
          <p:cNvPr id="375" name="Google Shape;375;p36"/>
          <p:cNvSpPr txBox="1"/>
          <p:nvPr>
            <p:ph idx="1" type="body"/>
          </p:nvPr>
        </p:nvSpPr>
        <p:spPr>
          <a:xfrm>
            <a:off x="450850" y="2043113"/>
            <a:ext cx="11304588" cy="4133850"/>
          </a:xfrm>
          <a:prstGeom prst="rect">
            <a:avLst/>
          </a:prstGeom>
          <a:noFill/>
          <a:ln>
            <a:noFill/>
          </a:ln>
        </p:spPr>
        <p:txBody>
          <a:bodyPr anchorCtr="0" anchor="t" bIns="45700" lIns="91425" spcFirstLastPara="1" rIns="91425" wrap="square" tIns="45700">
            <a:noAutofit/>
          </a:bodyPr>
          <a:lstStyle/>
          <a:p>
            <a:pPr indent="0" lvl="0" marL="0" rtl="0" algn="r">
              <a:lnSpc>
                <a:spcPct val="90000"/>
              </a:lnSpc>
              <a:spcBef>
                <a:spcPts val="0"/>
              </a:spcBef>
              <a:spcAft>
                <a:spcPts val="0"/>
              </a:spcAft>
              <a:buClr>
                <a:schemeClr val="dk1"/>
              </a:buClr>
              <a:buSzPts val="2800"/>
              <a:buFont typeface="Arial"/>
              <a:buNone/>
            </a:pPr>
            <a:r>
              <a:rPr lang="ar-IQ"/>
              <a:t>إسم الزبون:.................................                                 أسلوب:...................                        </a:t>
            </a:r>
            <a:endParaRPr/>
          </a:p>
        </p:txBody>
      </p:sp>
      <p:sp>
        <p:nvSpPr>
          <p:cNvPr id="376" name="Google Shape;376;p36"/>
          <p:cNvSpPr txBox="1"/>
          <p:nvPr>
            <p:ph type="title"/>
          </p:nvPr>
        </p:nvSpPr>
        <p:spPr>
          <a:xfrm>
            <a:off x="450850" y="1282700"/>
            <a:ext cx="11283950" cy="574675"/>
          </a:xfrm>
          <a:prstGeom prst="rect">
            <a:avLst/>
          </a:prstGeom>
          <a:noFill/>
          <a:ln>
            <a:noFill/>
          </a:ln>
        </p:spPr>
        <p:txBody>
          <a:bodyPr anchorCtr="0" anchor="b" bIns="45700" lIns="91425" spcFirstLastPara="1" rIns="91425" wrap="square" tIns="45700">
            <a:normAutofit/>
          </a:bodyPr>
          <a:lstStyle/>
          <a:p>
            <a:pPr indent="0" lvl="0" marL="0" rtl="0" algn="r">
              <a:lnSpc>
                <a:spcPct val="90000"/>
              </a:lnSpc>
              <a:spcBef>
                <a:spcPts val="0"/>
              </a:spcBef>
              <a:spcAft>
                <a:spcPts val="0"/>
              </a:spcAft>
              <a:buNone/>
            </a:pPr>
            <a:r>
              <a:rPr lang="ar-IQ">
                <a:solidFill>
                  <a:srgbClr val="C00000"/>
                </a:solidFill>
                <a:latin typeface="Arial"/>
                <a:ea typeface="Arial"/>
                <a:cs typeface="Arial"/>
                <a:sym typeface="Arial"/>
              </a:rPr>
              <a:t>إنشاء سكريبت المبيعات</a:t>
            </a:r>
            <a:endParaRPr>
              <a:solidFill>
                <a:srgbClr val="C00000"/>
              </a:solidFill>
              <a:latin typeface="Arial"/>
              <a:ea typeface="Arial"/>
              <a:cs typeface="Arial"/>
              <a:sym typeface="Arial"/>
            </a:endParaRPr>
          </a:p>
        </p:txBody>
      </p:sp>
      <p:sp>
        <p:nvSpPr>
          <p:cNvPr id="377" name="Google Shape;377;p36"/>
          <p:cNvSpPr txBox="1"/>
          <p:nvPr>
            <p:ph idx="12" type="sldNum"/>
          </p:nvPr>
        </p:nvSpPr>
        <p:spPr>
          <a:xfrm>
            <a:off x="11645900" y="6497638"/>
            <a:ext cx="388938" cy="360362"/>
          </a:xfrm>
          <a:prstGeom prst="rect">
            <a:avLst/>
          </a:prstGeom>
          <a:solidFill>
            <a:schemeClr val="dk2"/>
          </a:solidFill>
          <a:ln>
            <a:noFill/>
          </a:ln>
        </p:spPr>
        <p:txBody>
          <a:bodyPr anchorCtr="0" anchor="t" bIns="45700" lIns="91425" spcFirstLastPara="1" rIns="91425" wrap="square" tIns="45700">
            <a:noAutofit/>
          </a:bodyPr>
          <a:lstStyle/>
          <a:p>
            <a:pPr indent="0" lvl="0" marL="0" marR="0" rtl="0" algn="ctr">
              <a:spcBef>
                <a:spcPts val="0"/>
              </a:spcBef>
              <a:spcAft>
                <a:spcPts val="0"/>
              </a:spcAft>
              <a:buNone/>
            </a:pPr>
            <a:fld id="{00000000-1234-1234-1234-123412341234}" type="slidenum">
              <a:rPr b="0" i="0" lang="ar-IQ" sz="900" u="none" cap="none" strike="noStrike">
                <a:solidFill>
                  <a:schemeClr val="lt1"/>
                </a:solidFill>
                <a:latin typeface="Arial"/>
                <a:ea typeface="Arial"/>
                <a:cs typeface="Arial"/>
                <a:sym typeface="Arial"/>
              </a:rPr>
              <a:t>‹#›</a:t>
            </a:fld>
            <a:endParaRPr b="0" i="0" sz="900" u="none" cap="none" strike="noStrike">
              <a:solidFill>
                <a:schemeClr val="lt1"/>
              </a:solidFill>
              <a:latin typeface="Arial"/>
              <a:ea typeface="Arial"/>
              <a:cs typeface="Arial"/>
              <a:sym typeface="Arial"/>
            </a:endParaRPr>
          </a:p>
        </p:txBody>
      </p:sp>
      <p:graphicFrame>
        <p:nvGraphicFramePr>
          <p:cNvPr id="378" name="Google Shape;378;p36"/>
          <p:cNvGraphicFramePr/>
          <p:nvPr/>
        </p:nvGraphicFramePr>
        <p:xfrm>
          <a:off x="2819400" y="2852738"/>
          <a:ext cx="3000000" cy="3000000"/>
        </p:xfrm>
        <a:graphic>
          <a:graphicData uri="http://schemas.openxmlformats.org/drawingml/2006/table">
            <a:tbl>
              <a:tblPr bandRow="1" firstRow="1">
                <a:noFill/>
                <a:tableStyleId>{C0784866-2264-41E2-BBB2-8CCD11926ECC}</a:tableStyleId>
              </a:tblPr>
              <a:tblGrid>
                <a:gridCol w="2709325"/>
                <a:gridCol w="2709325"/>
                <a:gridCol w="2709325"/>
              </a:tblGrid>
              <a:tr h="396300">
                <a:tc>
                  <a:txBody>
                    <a:bodyPr/>
                    <a:lstStyle/>
                    <a:p>
                      <a:pPr indent="0" lvl="0" marL="0" marR="0" rtl="0" algn="ctr">
                        <a:spcBef>
                          <a:spcPts val="0"/>
                        </a:spcBef>
                        <a:spcAft>
                          <a:spcPts val="0"/>
                        </a:spcAft>
                        <a:buNone/>
                      </a:pPr>
                      <a:r>
                        <a:rPr lang="ar-IQ" sz="2000"/>
                        <a:t>إستفادة</a:t>
                      </a:r>
                      <a:r>
                        <a:rPr lang="ar-IQ" sz="2000"/>
                        <a:t> تنافسية</a:t>
                      </a:r>
                      <a:endParaRPr sz="2000"/>
                    </a:p>
                  </a:txBody>
                  <a:tcPr marT="45725" marB="45725" marR="91450" marL="91450">
                    <a:solidFill>
                      <a:srgbClr val="C00000"/>
                    </a:solidFill>
                  </a:tcPr>
                </a:tc>
                <a:tc>
                  <a:txBody>
                    <a:bodyPr/>
                    <a:lstStyle/>
                    <a:p>
                      <a:pPr indent="0" lvl="0" marL="0" marR="0" rtl="0" algn="ctr">
                        <a:spcBef>
                          <a:spcPts val="0"/>
                        </a:spcBef>
                        <a:spcAft>
                          <a:spcPts val="0"/>
                        </a:spcAft>
                        <a:buNone/>
                      </a:pPr>
                      <a:r>
                        <a:rPr lang="ar-IQ" sz="2000"/>
                        <a:t>فائدة</a:t>
                      </a:r>
                      <a:endParaRPr sz="2000"/>
                    </a:p>
                  </a:txBody>
                  <a:tcPr marT="45725" marB="45725" marR="91450" marL="91450">
                    <a:solidFill>
                      <a:srgbClr val="C00000"/>
                    </a:solidFill>
                  </a:tcPr>
                </a:tc>
                <a:tc>
                  <a:txBody>
                    <a:bodyPr/>
                    <a:lstStyle/>
                    <a:p>
                      <a:pPr indent="0" lvl="0" marL="0" marR="0" rtl="0" algn="ctr">
                        <a:spcBef>
                          <a:spcPts val="0"/>
                        </a:spcBef>
                        <a:spcAft>
                          <a:spcPts val="0"/>
                        </a:spcAft>
                        <a:buNone/>
                      </a:pPr>
                      <a:r>
                        <a:rPr lang="ar-IQ" sz="2000">
                          <a:solidFill>
                            <a:schemeClr val="lt1"/>
                          </a:solidFill>
                        </a:rPr>
                        <a:t>ميزة</a:t>
                      </a:r>
                      <a:endParaRPr sz="2000">
                        <a:solidFill>
                          <a:schemeClr val="lt1"/>
                        </a:solidFill>
                      </a:endParaRPr>
                    </a:p>
                  </a:txBody>
                  <a:tcPr marT="45725" marB="45725" marR="91450" marL="91450">
                    <a:solidFill>
                      <a:srgbClr val="C00000"/>
                    </a:solidFill>
                  </a:tcPr>
                </a:tc>
              </a:tr>
              <a:tr h="640200">
                <a:tc>
                  <a:txBody>
                    <a:bodyPr/>
                    <a:lstStyle/>
                    <a:p>
                      <a:pPr indent="0" lvl="0" marL="0" marR="0" rtl="0" algn="l">
                        <a:spcBef>
                          <a:spcPts val="0"/>
                        </a:spcBef>
                        <a:spcAft>
                          <a:spcPts val="0"/>
                        </a:spcAft>
                        <a:buNone/>
                      </a:pPr>
                      <a:r>
                        <a:t/>
                      </a:r>
                      <a:endParaRPr sz="1800"/>
                    </a:p>
                  </a:txBody>
                  <a:tcPr marT="45725" marB="45725" marR="91450" marL="91450"/>
                </a:tc>
                <a:tc>
                  <a:txBody>
                    <a:bodyPr/>
                    <a:lstStyle/>
                    <a:p>
                      <a:pPr indent="0" lvl="0" marL="0" marR="0" rtl="0" algn="l">
                        <a:spcBef>
                          <a:spcPts val="0"/>
                        </a:spcBef>
                        <a:spcAft>
                          <a:spcPts val="0"/>
                        </a:spcAft>
                        <a:buNone/>
                      </a:pPr>
                      <a:r>
                        <a:t/>
                      </a:r>
                      <a:endParaRPr sz="1800"/>
                    </a:p>
                  </a:txBody>
                  <a:tcPr marT="45725" marB="45725" marR="91450" marL="91450"/>
                </a:tc>
                <a:tc>
                  <a:txBody>
                    <a:bodyPr/>
                    <a:lstStyle/>
                    <a:p>
                      <a:pPr indent="0" lvl="0" marL="0" marR="0" rtl="0" algn="l">
                        <a:spcBef>
                          <a:spcPts val="0"/>
                        </a:spcBef>
                        <a:spcAft>
                          <a:spcPts val="0"/>
                        </a:spcAft>
                        <a:buNone/>
                      </a:pPr>
                      <a:r>
                        <a:t/>
                      </a:r>
                      <a:endParaRPr sz="1800"/>
                    </a:p>
                    <a:p>
                      <a:pPr indent="0" lvl="0" marL="0" marR="0" rtl="0" algn="l">
                        <a:spcBef>
                          <a:spcPts val="0"/>
                        </a:spcBef>
                        <a:spcAft>
                          <a:spcPts val="0"/>
                        </a:spcAft>
                        <a:buNone/>
                      </a:pPr>
                      <a:r>
                        <a:t/>
                      </a:r>
                      <a:endParaRPr sz="1800"/>
                    </a:p>
                  </a:txBody>
                  <a:tcPr marT="45725" marB="45725" marR="91450" marL="91450"/>
                </a:tc>
              </a:tr>
              <a:tr h="640200">
                <a:tc>
                  <a:txBody>
                    <a:bodyPr/>
                    <a:lstStyle/>
                    <a:p>
                      <a:pPr indent="0" lvl="0" marL="0" marR="0" rtl="0" algn="l">
                        <a:spcBef>
                          <a:spcPts val="0"/>
                        </a:spcBef>
                        <a:spcAft>
                          <a:spcPts val="0"/>
                        </a:spcAft>
                        <a:buNone/>
                      </a:pPr>
                      <a:r>
                        <a:t/>
                      </a:r>
                      <a:endParaRPr sz="1800"/>
                    </a:p>
                  </a:txBody>
                  <a:tcPr marT="45725" marB="45725" marR="91450" marL="91450"/>
                </a:tc>
                <a:tc>
                  <a:txBody>
                    <a:bodyPr/>
                    <a:lstStyle/>
                    <a:p>
                      <a:pPr indent="0" lvl="0" marL="0" marR="0" rtl="0" algn="l">
                        <a:spcBef>
                          <a:spcPts val="0"/>
                        </a:spcBef>
                        <a:spcAft>
                          <a:spcPts val="0"/>
                        </a:spcAft>
                        <a:buNone/>
                      </a:pPr>
                      <a:r>
                        <a:t/>
                      </a:r>
                      <a:endParaRPr sz="1800"/>
                    </a:p>
                  </a:txBody>
                  <a:tcPr marT="45725" marB="45725" marR="91450" marL="91450"/>
                </a:tc>
                <a:tc>
                  <a:txBody>
                    <a:bodyPr/>
                    <a:lstStyle/>
                    <a:p>
                      <a:pPr indent="0" lvl="0" marL="0" marR="0" rtl="0" algn="l">
                        <a:spcBef>
                          <a:spcPts val="0"/>
                        </a:spcBef>
                        <a:spcAft>
                          <a:spcPts val="0"/>
                        </a:spcAft>
                        <a:buNone/>
                      </a:pPr>
                      <a:r>
                        <a:t/>
                      </a:r>
                      <a:endParaRPr sz="1800"/>
                    </a:p>
                    <a:p>
                      <a:pPr indent="0" lvl="0" marL="0" marR="0" rtl="0" algn="l">
                        <a:spcBef>
                          <a:spcPts val="0"/>
                        </a:spcBef>
                        <a:spcAft>
                          <a:spcPts val="0"/>
                        </a:spcAft>
                        <a:buNone/>
                      </a:pPr>
                      <a:r>
                        <a:t/>
                      </a:r>
                      <a:endParaRPr sz="1800"/>
                    </a:p>
                  </a:txBody>
                  <a:tcPr marT="45725" marB="45725" marR="91450" marL="91450"/>
                </a:tc>
              </a:tr>
              <a:tr h="640200">
                <a:tc>
                  <a:txBody>
                    <a:bodyPr/>
                    <a:lstStyle/>
                    <a:p>
                      <a:pPr indent="0" lvl="0" marL="0" marR="0" rtl="0" algn="l">
                        <a:spcBef>
                          <a:spcPts val="0"/>
                        </a:spcBef>
                        <a:spcAft>
                          <a:spcPts val="0"/>
                        </a:spcAft>
                        <a:buNone/>
                      </a:pPr>
                      <a:r>
                        <a:t/>
                      </a:r>
                      <a:endParaRPr sz="1800"/>
                    </a:p>
                  </a:txBody>
                  <a:tcPr marT="45725" marB="45725" marR="91450" marL="91450"/>
                </a:tc>
                <a:tc>
                  <a:txBody>
                    <a:bodyPr/>
                    <a:lstStyle/>
                    <a:p>
                      <a:pPr indent="0" lvl="0" marL="0" marR="0" rtl="0" algn="l">
                        <a:spcBef>
                          <a:spcPts val="0"/>
                        </a:spcBef>
                        <a:spcAft>
                          <a:spcPts val="0"/>
                        </a:spcAft>
                        <a:buNone/>
                      </a:pPr>
                      <a:r>
                        <a:t/>
                      </a:r>
                      <a:endParaRPr sz="1800"/>
                    </a:p>
                  </a:txBody>
                  <a:tcPr marT="45725" marB="45725" marR="91450" marL="91450"/>
                </a:tc>
                <a:tc>
                  <a:txBody>
                    <a:bodyPr/>
                    <a:lstStyle/>
                    <a:p>
                      <a:pPr indent="0" lvl="0" marL="0" marR="0" rtl="0" algn="l">
                        <a:spcBef>
                          <a:spcPts val="0"/>
                        </a:spcBef>
                        <a:spcAft>
                          <a:spcPts val="0"/>
                        </a:spcAft>
                        <a:buNone/>
                      </a:pPr>
                      <a:r>
                        <a:t/>
                      </a:r>
                      <a:endParaRPr sz="1800"/>
                    </a:p>
                    <a:p>
                      <a:pPr indent="0" lvl="0" marL="0" marR="0" rtl="0" algn="l">
                        <a:spcBef>
                          <a:spcPts val="0"/>
                        </a:spcBef>
                        <a:spcAft>
                          <a:spcPts val="0"/>
                        </a:spcAft>
                        <a:buNone/>
                      </a:pPr>
                      <a:r>
                        <a:t/>
                      </a:r>
                      <a:endParaRPr sz="1800"/>
                    </a:p>
                  </a:txBody>
                  <a:tcPr marT="45725" marB="45725" marR="91450" marL="91450"/>
                </a:tc>
              </a:tr>
              <a:tr h="640200">
                <a:tc>
                  <a:txBody>
                    <a:bodyPr/>
                    <a:lstStyle/>
                    <a:p>
                      <a:pPr indent="0" lvl="0" marL="0" marR="0" rtl="0" algn="l">
                        <a:spcBef>
                          <a:spcPts val="0"/>
                        </a:spcBef>
                        <a:spcAft>
                          <a:spcPts val="0"/>
                        </a:spcAft>
                        <a:buNone/>
                      </a:pPr>
                      <a:r>
                        <a:t/>
                      </a:r>
                      <a:endParaRPr sz="1800"/>
                    </a:p>
                  </a:txBody>
                  <a:tcPr marT="45725" marB="45725" marR="91450" marL="91450"/>
                </a:tc>
                <a:tc>
                  <a:txBody>
                    <a:bodyPr/>
                    <a:lstStyle/>
                    <a:p>
                      <a:pPr indent="0" lvl="0" marL="0" marR="0" rtl="0" algn="l">
                        <a:spcBef>
                          <a:spcPts val="0"/>
                        </a:spcBef>
                        <a:spcAft>
                          <a:spcPts val="0"/>
                        </a:spcAft>
                        <a:buNone/>
                      </a:pPr>
                      <a:r>
                        <a:t/>
                      </a:r>
                      <a:endParaRPr sz="1800"/>
                    </a:p>
                  </a:txBody>
                  <a:tcPr marT="45725" marB="45725" marR="91450" marL="91450"/>
                </a:tc>
                <a:tc>
                  <a:txBody>
                    <a:bodyPr/>
                    <a:lstStyle/>
                    <a:p>
                      <a:pPr indent="0" lvl="0" marL="0" marR="0" rtl="0" algn="l">
                        <a:spcBef>
                          <a:spcPts val="0"/>
                        </a:spcBef>
                        <a:spcAft>
                          <a:spcPts val="0"/>
                        </a:spcAft>
                        <a:buNone/>
                      </a:pPr>
                      <a:r>
                        <a:t/>
                      </a:r>
                      <a:endParaRPr sz="1800"/>
                    </a:p>
                    <a:p>
                      <a:pPr indent="0" lvl="0" marL="0" marR="0" rtl="0" algn="l">
                        <a:spcBef>
                          <a:spcPts val="0"/>
                        </a:spcBef>
                        <a:spcAft>
                          <a:spcPts val="0"/>
                        </a:spcAft>
                        <a:buNone/>
                      </a:pPr>
                      <a:r>
                        <a:t/>
                      </a:r>
                      <a:endParaRPr sz="1800"/>
                    </a:p>
                  </a:txBody>
                  <a:tcPr marT="45725" marB="45725" marR="91450" marL="91450"/>
                </a:tc>
              </a:tr>
              <a:tr h="640200">
                <a:tc>
                  <a:txBody>
                    <a:bodyPr/>
                    <a:lstStyle/>
                    <a:p>
                      <a:pPr indent="0" lvl="0" marL="0" marR="0" rtl="0" algn="l">
                        <a:spcBef>
                          <a:spcPts val="0"/>
                        </a:spcBef>
                        <a:spcAft>
                          <a:spcPts val="0"/>
                        </a:spcAft>
                        <a:buNone/>
                      </a:pPr>
                      <a:r>
                        <a:t/>
                      </a:r>
                      <a:endParaRPr sz="1800"/>
                    </a:p>
                  </a:txBody>
                  <a:tcPr marT="45725" marB="45725" marR="91450" marL="91450"/>
                </a:tc>
                <a:tc>
                  <a:txBody>
                    <a:bodyPr/>
                    <a:lstStyle/>
                    <a:p>
                      <a:pPr indent="0" lvl="0" marL="0" marR="0" rtl="0" algn="l">
                        <a:spcBef>
                          <a:spcPts val="0"/>
                        </a:spcBef>
                        <a:spcAft>
                          <a:spcPts val="0"/>
                        </a:spcAft>
                        <a:buNone/>
                      </a:pPr>
                      <a:r>
                        <a:t/>
                      </a:r>
                      <a:endParaRPr sz="1800"/>
                    </a:p>
                  </a:txBody>
                  <a:tcPr marT="45725" marB="45725" marR="91450" marL="91450"/>
                </a:tc>
                <a:tc>
                  <a:txBody>
                    <a:bodyPr/>
                    <a:lstStyle/>
                    <a:p>
                      <a:pPr indent="0" lvl="0" marL="0" marR="0" rtl="0" algn="l">
                        <a:spcBef>
                          <a:spcPts val="0"/>
                        </a:spcBef>
                        <a:spcAft>
                          <a:spcPts val="0"/>
                        </a:spcAft>
                        <a:buNone/>
                      </a:pPr>
                      <a:r>
                        <a:t/>
                      </a:r>
                      <a:endParaRPr sz="1800"/>
                    </a:p>
                    <a:p>
                      <a:pPr indent="0" lvl="0" marL="0" marR="0" rtl="0" algn="l">
                        <a:spcBef>
                          <a:spcPts val="0"/>
                        </a:spcBef>
                        <a:spcAft>
                          <a:spcPts val="0"/>
                        </a:spcAft>
                        <a:buNone/>
                      </a:pPr>
                      <a:r>
                        <a:t/>
                      </a:r>
                      <a:endParaRPr sz="1800"/>
                    </a:p>
                  </a:txBody>
                  <a:tcPr marT="45725" marB="45725" marR="91450" marL="91450"/>
                </a:tc>
              </a:tr>
            </a:tbl>
          </a:graphicData>
        </a:graphic>
      </p:graphicFrame>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2" name="Shape 382"/>
        <p:cNvGrpSpPr/>
        <p:nvPr/>
      </p:nvGrpSpPr>
      <p:grpSpPr>
        <a:xfrm>
          <a:off x="0" y="0"/>
          <a:ext cx="0" cy="0"/>
          <a:chOff x="0" y="0"/>
          <a:chExt cx="0" cy="0"/>
        </a:xfrm>
      </p:grpSpPr>
      <p:sp>
        <p:nvSpPr>
          <p:cNvPr id="383" name="Google Shape;383;p37"/>
          <p:cNvSpPr txBox="1"/>
          <p:nvPr>
            <p:ph idx="1" type="body"/>
          </p:nvPr>
        </p:nvSpPr>
        <p:spPr>
          <a:xfrm>
            <a:off x="450850" y="1651000"/>
            <a:ext cx="11304588" cy="4525963"/>
          </a:xfrm>
          <a:prstGeom prst="rect">
            <a:avLst/>
          </a:prstGeom>
          <a:noFill/>
          <a:ln>
            <a:noFill/>
          </a:ln>
        </p:spPr>
        <p:txBody>
          <a:bodyPr anchorCtr="0" anchor="t" bIns="45700" lIns="91425" spcFirstLastPara="1" rIns="91425" wrap="square" tIns="45700">
            <a:noAutofit/>
          </a:bodyPr>
          <a:lstStyle/>
          <a:p>
            <a:pPr indent="-228600" lvl="0" marL="228600" rtl="1" algn="r">
              <a:lnSpc>
                <a:spcPct val="90000"/>
              </a:lnSpc>
              <a:spcBef>
                <a:spcPts val="0"/>
              </a:spcBef>
              <a:spcAft>
                <a:spcPts val="0"/>
              </a:spcAft>
              <a:buClr>
                <a:schemeClr val="dk1"/>
              </a:buClr>
              <a:buSzPts val="1800"/>
              <a:buFont typeface="Noto Sans Symbols"/>
              <a:buChar char="❖"/>
            </a:pPr>
            <a:r>
              <a:rPr b="1" lang="ar-IQ" sz="1800"/>
              <a:t>إغلاق المسار:</a:t>
            </a:r>
            <a:endParaRPr/>
          </a:p>
          <a:p>
            <a:pPr indent="0" lvl="0" marL="0" rtl="1" algn="r">
              <a:lnSpc>
                <a:spcPct val="90000"/>
              </a:lnSpc>
              <a:spcBef>
                <a:spcPts val="1000"/>
              </a:spcBef>
              <a:spcAft>
                <a:spcPts val="0"/>
              </a:spcAft>
              <a:buClr>
                <a:schemeClr val="dk1"/>
              </a:buClr>
              <a:buSzPts val="1800"/>
              <a:buFont typeface="Arial"/>
              <a:buNone/>
            </a:pPr>
            <a:r>
              <a:rPr lang="ar-IQ" sz="1800"/>
              <a:t>إنها طريقة هائلة للحصول على تعقیب/ نتائج بإستمرار خلال أداء العرض  التقديمي.</a:t>
            </a:r>
            <a:endParaRPr/>
          </a:p>
          <a:p>
            <a:pPr indent="-228600" lvl="0" marL="228600" rtl="1" algn="r">
              <a:lnSpc>
                <a:spcPct val="90000"/>
              </a:lnSpc>
              <a:spcBef>
                <a:spcPts val="1000"/>
              </a:spcBef>
              <a:spcAft>
                <a:spcPts val="0"/>
              </a:spcAft>
              <a:buClr>
                <a:schemeClr val="dk1"/>
              </a:buClr>
              <a:buSzPts val="1800"/>
              <a:buFont typeface="Noto Sans Symbols"/>
              <a:buChar char="❖"/>
            </a:pPr>
            <a:r>
              <a:rPr b="1" lang="ar-IQ" sz="1800"/>
              <a:t>قبول الإغلاق:</a:t>
            </a:r>
            <a:endParaRPr/>
          </a:p>
          <a:p>
            <a:pPr indent="-228600" lvl="0" marL="228600" rtl="1" algn="r">
              <a:lnSpc>
                <a:spcPct val="90000"/>
              </a:lnSpc>
              <a:spcBef>
                <a:spcPts val="1000"/>
              </a:spcBef>
              <a:spcAft>
                <a:spcPts val="0"/>
              </a:spcAft>
              <a:buClr>
                <a:schemeClr val="dk1"/>
              </a:buClr>
              <a:buSzPts val="1800"/>
              <a:buFont typeface="Noto Sans Symbols"/>
              <a:buChar char="❑"/>
            </a:pPr>
            <a:r>
              <a:rPr lang="ar-IQ" sz="1800"/>
              <a:t> التوصل إلى غتفاق على بعض المزيا</a:t>
            </a:r>
            <a:endParaRPr sz="1800"/>
          </a:p>
          <a:p>
            <a:pPr indent="-228600" lvl="0" marL="228600" rtl="1" algn="r">
              <a:lnSpc>
                <a:spcPct val="90000"/>
              </a:lnSpc>
              <a:spcBef>
                <a:spcPts val="1000"/>
              </a:spcBef>
              <a:spcAft>
                <a:spcPts val="0"/>
              </a:spcAft>
              <a:buClr>
                <a:schemeClr val="dk1"/>
              </a:buClr>
              <a:buSzPts val="1800"/>
              <a:buFont typeface="Noto Sans Symbols"/>
              <a:buChar char="❑"/>
            </a:pPr>
            <a:r>
              <a:rPr lang="ar-IQ" sz="1800"/>
              <a:t> يمكن أن تكون لفظيآ أو غير لفظيآ.</a:t>
            </a:r>
            <a:endParaRPr/>
          </a:p>
          <a:p>
            <a:pPr indent="-228600" lvl="0" marL="228600" rtl="1" algn="r">
              <a:lnSpc>
                <a:spcPct val="90000"/>
              </a:lnSpc>
              <a:spcBef>
                <a:spcPts val="1000"/>
              </a:spcBef>
              <a:spcAft>
                <a:spcPts val="0"/>
              </a:spcAft>
              <a:buClr>
                <a:schemeClr val="dk1"/>
              </a:buClr>
              <a:buSzPts val="1800"/>
              <a:buFont typeface="Noto Sans Symbols"/>
              <a:buChar char="❑"/>
            </a:pPr>
            <a:r>
              <a:rPr lang="ar-IQ" sz="1800"/>
              <a:t> تأكيد القبول مع إستخدام أسئلة القيمة.</a:t>
            </a:r>
            <a:endParaRPr/>
          </a:p>
          <a:p>
            <a:pPr indent="-228600" lvl="0" marL="228600" rtl="1" algn="r">
              <a:lnSpc>
                <a:spcPct val="90000"/>
              </a:lnSpc>
              <a:spcBef>
                <a:spcPts val="1000"/>
              </a:spcBef>
              <a:spcAft>
                <a:spcPts val="0"/>
              </a:spcAft>
              <a:buClr>
                <a:schemeClr val="dk1"/>
              </a:buClr>
              <a:buSzPts val="1800"/>
              <a:buFont typeface="Noto Sans Symbols"/>
              <a:buChar char="❖"/>
            </a:pPr>
            <a:r>
              <a:rPr b="1" lang="ar-IQ" sz="1800"/>
              <a:t> إجراء الإغلاق:</a:t>
            </a:r>
            <a:endParaRPr/>
          </a:p>
          <a:p>
            <a:pPr indent="-228600" lvl="0" marL="228600" rtl="1" algn="r">
              <a:lnSpc>
                <a:spcPct val="90000"/>
              </a:lnSpc>
              <a:spcBef>
                <a:spcPts val="1000"/>
              </a:spcBef>
              <a:spcAft>
                <a:spcPts val="0"/>
              </a:spcAft>
              <a:buClr>
                <a:schemeClr val="dk1"/>
              </a:buClr>
              <a:buSzPts val="1800"/>
              <a:buFont typeface="Noto Sans Symbols"/>
              <a:buChar char="❑"/>
            </a:pPr>
            <a:r>
              <a:rPr lang="ar-IQ" sz="1800"/>
              <a:t> السؤال عن الأعمال</a:t>
            </a:r>
            <a:endParaRPr/>
          </a:p>
          <a:p>
            <a:pPr indent="-228600" lvl="0" marL="228600" rtl="1" algn="r">
              <a:lnSpc>
                <a:spcPct val="90000"/>
              </a:lnSpc>
              <a:spcBef>
                <a:spcPts val="1000"/>
              </a:spcBef>
              <a:spcAft>
                <a:spcPts val="0"/>
              </a:spcAft>
              <a:buClr>
                <a:schemeClr val="dk1"/>
              </a:buClr>
              <a:buSzPts val="1800"/>
              <a:buFont typeface="Noto Sans Symbols"/>
              <a:buChar char="❑"/>
            </a:pPr>
            <a:r>
              <a:rPr lang="ar-IQ" sz="1800"/>
              <a:t> لخص الفوائد وأطلب حصتك.</a:t>
            </a:r>
            <a:endParaRPr/>
          </a:p>
          <a:p>
            <a:pPr indent="-228600" lvl="0" marL="228600" rtl="1" algn="r">
              <a:lnSpc>
                <a:spcPct val="90000"/>
              </a:lnSpc>
              <a:spcBef>
                <a:spcPts val="1000"/>
              </a:spcBef>
              <a:spcAft>
                <a:spcPts val="0"/>
              </a:spcAft>
              <a:buClr>
                <a:schemeClr val="dk1"/>
              </a:buClr>
              <a:buSzPts val="1800"/>
              <a:buFont typeface="Noto Sans Symbols"/>
              <a:buChar char="❑"/>
            </a:pPr>
            <a:r>
              <a:rPr lang="ar-IQ" sz="1800"/>
              <a:t> أطلب حصتك مباشرة (الأكثر فعالية)</a:t>
            </a:r>
            <a:endParaRPr/>
          </a:p>
          <a:p>
            <a:pPr indent="-228600" lvl="0" marL="228600" rtl="1" algn="r">
              <a:lnSpc>
                <a:spcPct val="90000"/>
              </a:lnSpc>
              <a:spcBef>
                <a:spcPts val="1000"/>
              </a:spcBef>
              <a:spcAft>
                <a:spcPts val="0"/>
              </a:spcAft>
              <a:buClr>
                <a:schemeClr val="dk1"/>
              </a:buClr>
              <a:buSzPts val="1800"/>
              <a:buFont typeface="Noto Sans Symbols"/>
              <a:buChar char="❖"/>
            </a:pPr>
            <a:r>
              <a:rPr lang="ar-IQ" sz="1800"/>
              <a:t> </a:t>
            </a:r>
            <a:r>
              <a:rPr b="1" lang="ar-IQ" sz="1800"/>
              <a:t>بدیل الإغلاق:</a:t>
            </a:r>
            <a:endParaRPr/>
          </a:p>
          <a:p>
            <a:pPr indent="-228600" lvl="0" marL="228600" rtl="1" algn="r">
              <a:lnSpc>
                <a:spcPct val="90000"/>
              </a:lnSpc>
              <a:spcBef>
                <a:spcPts val="1000"/>
              </a:spcBef>
              <a:spcAft>
                <a:spcPts val="0"/>
              </a:spcAft>
              <a:buClr>
                <a:schemeClr val="dk1"/>
              </a:buClr>
              <a:buSzPts val="1800"/>
              <a:buFont typeface="Noto Sans Symbols"/>
              <a:buChar char="❑"/>
            </a:pPr>
            <a:r>
              <a:rPr lang="ar-IQ" sz="1800"/>
              <a:t> هل ستبيع منتجنا ل.............. أو ...................</a:t>
            </a:r>
            <a:endParaRPr sz="1800"/>
          </a:p>
        </p:txBody>
      </p:sp>
      <p:sp>
        <p:nvSpPr>
          <p:cNvPr id="384" name="Google Shape;384;p37"/>
          <p:cNvSpPr txBox="1"/>
          <p:nvPr>
            <p:ph type="title"/>
          </p:nvPr>
        </p:nvSpPr>
        <p:spPr>
          <a:xfrm>
            <a:off x="450850" y="1117600"/>
            <a:ext cx="11283950" cy="482600"/>
          </a:xfrm>
          <a:prstGeom prst="rect">
            <a:avLst/>
          </a:prstGeom>
          <a:noFill/>
          <a:ln>
            <a:noFill/>
          </a:ln>
        </p:spPr>
        <p:txBody>
          <a:bodyPr anchorCtr="0" anchor="b" bIns="45700" lIns="91425" spcFirstLastPara="1" rIns="91425" wrap="square" tIns="45700">
            <a:normAutofit/>
          </a:bodyPr>
          <a:lstStyle/>
          <a:p>
            <a:pPr indent="0" lvl="0" marL="0" rtl="0" algn="r">
              <a:lnSpc>
                <a:spcPct val="90000"/>
              </a:lnSpc>
              <a:spcBef>
                <a:spcPts val="0"/>
              </a:spcBef>
              <a:spcAft>
                <a:spcPts val="0"/>
              </a:spcAft>
              <a:buNone/>
            </a:pPr>
            <a:r>
              <a:rPr lang="ar-IQ">
                <a:solidFill>
                  <a:srgbClr val="C00000"/>
                </a:solidFill>
                <a:latin typeface="Arial"/>
                <a:ea typeface="Arial"/>
                <a:cs typeface="Arial"/>
                <a:sym typeface="Arial"/>
              </a:rPr>
              <a:t>تقنيات الإغلاق</a:t>
            </a:r>
            <a:endParaRPr>
              <a:solidFill>
                <a:srgbClr val="C00000"/>
              </a:solidFill>
              <a:latin typeface="Arial"/>
              <a:ea typeface="Arial"/>
              <a:cs typeface="Arial"/>
              <a:sym typeface="Arial"/>
            </a:endParaRPr>
          </a:p>
        </p:txBody>
      </p:sp>
      <p:sp>
        <p:nvSpPr>
          <p:cNvPr id="385" name="Google Shape;385;p37"/>
          <p:cNvSpPr txBox="1"/>
          <p:nvPr>
            <p:ph idx="12" type="sldNum"/>
          </p:nvPr>
        </p:nvSpPr>
        <p:spPr>
          <a:xfrm>
            <a:off x="11645900" y="6497638"/>
            <a:ext cx="388938" cy="360362"/>
          </a:xfrm>
          <a:prstGeom prst="rect">
            <a:avLst/>
          </a:prstGeom>
          <a:solidFill>
            <a:schemeClr val="dk2"/>
          </a:solidFill>
          <a:ln>
            <a:noFill/>
          </a:ln>
        </p:spPr>
        <p:txBody>
          <a:bodyPr anchorCtr="0" anchor="t" bIns="45700" lIns="91425" spcFirstLastPara="1" rIns="91425" wrap="square" tIns="45700">
            <a:noAutofit/>
          </a:bodyPr>
          <a:lstStyle/>
          <a:p>
            <a:pPr indent="0" lvl="0" marL="0" marR="0" rtl="0" algn="ctr">
              <a:spcBef>
                <a:spcPts val="0"/>
              </a:spcBef>
              <a:spcAft>
                <a:spcPts val="0"/>
              </a:spcAft>
              <a:buNone/>
            </a:pPr>
            <a:fld id="{00000000-1234-1234-1234-123412341234}" type="slidenum">
              <a:rPr b="0" i="0" lang="ar-IQ" sz="900" u="none" cap="none" strike="noStrike">
                <a:solidFill>
                  <a:schemeClr val="lt1"/>
                </a:solidFill>
                <a:latin typeface="Arial"/>
                <a:ea typeface="Arial"/>
                <a:cs typeface="Arial"/>
                <a:sym typeface="Arial"/>
              </a:rPr>
              <a:t>‹#›</a:t>
            </a:fld>
            <a:endParaRPr b="0" i="0" sz="900" u="none" cap="none" strike="noStrike">
              <a:solidFill>
                <a:schemeClr val="lt1"/>
              </a:solidFill>
              <a:latin typeface="Arial"/>
              <a:ea typeface="Arial"/>
              <a:cs typeface="Arial"/>
              <a:sym typeface="Arial"/>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9" name="Shape 389"/>
        <p:cNvGrpSpPr/>
        <p:nvPr/>
      </p:nvGrpSpPr>
      <p:grpSpPr>
        <a:xfrm>
          <a:off x="0" y="0"/>
          <a:ext cx="0" cy="0"/>
          <a:chOff x="0" y="0"/>
          <a:chExt cx="0" cy="0"/>
        </a:xfrm>
      </p:grpSpPr>
      <p:sp>
        <p:nvSpPr>
          <p:cNvPr id="390" name="Google Shape;390;p38"/>
          <p:cNvSpPr txBox="1"/>
          <p:nvPr>
            <p:ph idx="1" type="body"/>
          </p:nvPr>
        </p:nvSpPr>
        <p:spPr>
          <a:xfrm>
            <a:off x="450850" y="2043113"/>
            <a:ext cx="11304588" cy="4133850"/>
          </a:xfrm>
          <a:prstGeom prst="rect">
            <a:avLst/>
          </a:prstGeom>
          <a:noFill/>
          <a:ln>
            <a:noFill/>
          </a:ln>
        </p:spPr>
        <p:txBody>
          <a:bodyPr anchorCtr="0" anchor="t" bIns="45700" lIns="91425" spcFirstLastPara="1" rIns="91425" wrap="square" tIns="45700">
            <a:noAutofit/>
          </a:bodyPr>
          <a:lstStyle/>
          <a:p>
            <a:pPr indent="0" lvl="0" marL="0" rtl="0" algn="r">
              <a:lnSpc>
                <a:spcPct val="90000"/>
              </a:lnSpc>
              <a:spcBef>
                <a:spcPts val="0"/>
              </a:spcBef>
              <a:spcAft>
                <a:spcPts val="0"/>
              </a:spcAft>
              <a:buClr>
                <a:schemeClr val="dk1"/>
              </a:buClr>
              <a:buSzPts val="2800"/>
              <a:buFont typeface="Arial"/>
              <a:buNone/>
            </a:pPr>
            <a:r>
              <a:t/>
            </a:r>
            <a:endParaRPr/>
          </a:p>
          <a:p>
            <a:pPr indent="0" lvl="0" marL="0" rtl="0" algn="r">
              <a:lnSpc>
                <a:spcPct val="90000"/>
              </a:lnSpc>
              <a:spcBef>
                <a:spcPts val="1000"/>
              </a:spcBef>
              <a:spcAft>
                <a:spcPts val="0"/>
              </a:spcAft>
              <a:buClr>
                <a:schemeClr val="dk1"/>
              </a:buClr>
              <a:buSzPts val="2800"/>
              <a:buFont typeface="Arial"/>
              <a:buNone/>
            </a:pPr>
            <a:r>
              <a:t/>
            </a:r>
            <a:endParaRPr/>
          </a:p>
          <a:p>
            <a:pPr indent="0" lvl="0" marL="0" rtl="0" algn="r">
              <a:lnSpc>
                <a:spcPct val="90000"/>
              </a:lnSpc>
              <a:spcBef>
                <a:spcPts val="1000"/>
              </a:spcBef>
              <a:spcAft>
                <a:spcPts val="0"/>
              </a:spcAft>
              <a:buClr>
                <a:schemeClr val="dk1"/>
              </a:buClr>
              <a:buSzPts val="2800"/>
              <a:buFont typeface="Arial"/>
              <a:buNone/>
            </a:pPr>
            <a:r>
              <a:t/>
            </a:r>
            <a:endParaRPr/>
          </a:p>
          <a:p>
            <a:pPr indent="0" lvl="0" marL="0" rtl="0" algn="r">
              <a:lnSpc>
                <a:spcPct val="90000"/>
              </a:lnSpc>
              <a:spcBef>
                <a:spcPts val="1000"/>
              </a:spcBef>
              <a:spcAft>
                <a:spcPts val="0"/>
              </a:spcAft>
              <a:buClr>
                <a:schemeClr val="dk1"/>
              </a:buClr>
              <a:buSzPts val="2800"/>
              <a:buFont typeface="Arial"/>
              <a:buNone/>
            </a:pPr>
            <a:r>
              <a:t/>
            </a:r>
            <a:endParaRPr/>
          </a:p>
          <a:p>
            <a:pPr indent="0" lvl="0" marL="0" rtl="0" algn="ctr">
              <a:lnSpc>
                <a:spcPct val="90000"/>
              </a:lnSpc>
              <a:spcBef>
                <a:spcPts val="1000"/>
              </a:spcBef>
              <a:spcAft>
                <a:spcPts val="0"/>
              </a:spcAft>
              <a:buClr>
                <a:srgbClr val="C00000"/>
              </a:buClr>
              <a:buSzPts val="3200"/>
              <a:buFont typeface="Arial"/>
              <a:buNone/>
            </a:pPr>
            <a:r>
              <a:rPr b="1" lang="ar-IQ" sz="3200">
                <a:solidFill>
                  <a:srgbClr val="C00000"/>
                </a:solidFill>
              </a:rPr>
              <a:t>حل النزاع والتعاطف</a:t>
            </a:r>
            <a:endParaRPr b="1" sz="3200">
              <a:solidFill>
                <a:srgbClr val="C00000"/>
              </a:solidFill>
            </a:endParaRPr>
          </a:p>
        </p:txBody>
      </p:sp>
      <p:sp>
        <p:nvSpPr>
          <p:cNvPr id="391" name="Google Shape;391;p38"/>
          <p:cNvSpPr txBox="1"/>
          <p:nvPr>
            <p:ph type="title"/>
          </p:nvPr>
        </p:nvSpPr>
        <p:spPr>
          <a:xfrm>
            <a:off x="450850" y="1282700"/>
            <a:ext cx="11283950" cy="574675"/>
          </a:xfrm>
          <a:prstGeom prst="rect">
            <a:avLst/>
          </a:prstGeom>
          <a:noFill/>
          <a:ln>
            <a:noFill/>
          </a:ln>
        </p:spPr>
        <p:txBody>
          <a:bodyPr anchorCtr="0" anchor="b" bIns="45700" lIns="91425" spcFirstLastPara="1" rIns="91425" wrap="square" tIns="45700">
            <a:normAutofit/>
          </a:bodyPr>
          <a:lstStyle/>
          <a:p>
            <a:pPr indent="0" lvl="0" marL="0" rtl="0" algn="r">
              <a:lnSpc>
                <a:spcPct val="90000"/>
              </a:lnSpc>
              <a:spcBef>
                <a:spcPts val="0"/>
              </a:spcBef>
              <a:spcAft>
                <a:spcPts val="0"/>
              </a:spcAft>
              <a:buNone/>
            </a:pPr>
            <a:r>
              <a:t/>
            </a:r>
            <a:endParaRPr/>
          </a:p>
        </p:txBody>
      </p:sp>
      <p:sp>
        <p:nvSpPr>
          <p:cNvPr id="392" name="Google Shape;392;p38"/>
          <p:cNvSpPr txBox="1"/>
          <p:nvPr>
            <p:ph idx="12" type="sldNum"/>
          </p:nvPr>
        </p:nvSpPr>
        <p:spPr>
          <a:xfrm>
            <a:off x="11645900" y="6497638"/>
            <a:ext cx="388938" cy="360362"/>
          </a:xfrm>
          <a:prstGeom prst="rect">
            <a:avLst/>
          </a:prstGeom>
          <a:solidFill>
            <a:schemeClr val="dk2"/>
          </a:solidFill>
          <a:ln>
            <a:noFill/>
          </a:ln>
        </p:spPr>
        <p:txBody>
          <a:bodyPr anchorCtr="0" anchor="t" bIns="45700" lIns="91425" spcFirstLastPara="1" rIns="91425" wrap="square" tIns="45700">
            <a:noAutofit/>
          </a:bodyPr>
          <a:lstStyle/>
          <a:p>
            <a:pPr indent="0" lvl="0" marL="0" marR="0" rtl="0" algn="ctr">
              <a:spcBef>
                <a:spcPts val="0"/>
              </a:spcBef>
              <a:spcAft>
                <a:spcPts val="0"/>
              </a:spcAft>
              <a:buNone/>
            </a:pPr>
            <a:fld id="{00000000-1234-1234-1234-123412341234}" type="slidenum">
              <a:rPr b="0" i="0" lang="ar-IQ" sz="900" u="none" cap="none" strike="noStrike">
                <a:solidFill>
                  <a:schemeClr val="lt1"/>
                </a:solidFill>
                <a:latin typeface="Arial"/>
                <a:ea typeface="Arial"/>
                <a:cs typeface="Arial"/>
                <a:sym typeface="Arial"/>
              </a:rPr>
              <a:t>‹#›</a:t>
            </a:fld>
            <a:endParaRPr b="0" i="0" sz="900" u="none" cap="none" strike="noStrike">
              <a:solidFill>
                <a:schemeClr val="lt1"/>
              </a:solidFill>
              <a:latin typeface="Arial"/>
              <a:ea typeface="Arial"/>
              <a:cs typeface="Arial"/>
              <a:sym typeface="Arial"/>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6" name="Shape 396"/>
        <p:cNvGrpSpPr/>
        <p:nvPr/>
      </p:nvGrpSpPr>
      <p:grpSpPr>
        <a:xfrm>
          <a:off x="0" y="0"/>
          <a:ext cx="0" cy="0"/>
          <a:chOff x="0" y="0"/>
          <a:chExt cx="0" cy="0"/>
        </a:xfrm>
      </p:grpSpPr>
      <p:sp>
        <p:nvSpPr>
          <p:cNvPr id="397" name="Google Shape;397;p39"/>
          <p:cNvSpPr txBox="1"/>
          <p:nvPr>
            <p:ph idx="1" type="body"/>
          </p:nvPr>
        </p:nvSpPr>
        <p:spPr>
          <a:xfrm>
            <a:off x="292100" y="1816100"/>
            <a:ext cx="11463338" cy="4660900"/>
          </a:xfrm>
          <a:prstGeom prst="rect">
            <a:avLst/>
          </a:prstGeom>
          <a:noFill/>
          <a:ln>
            <a:noFill/>
          </a:ln>
        </p:spPr>
        <p:txBody>
          <a:bodyPr anchorCtr="0" anchor="t" bIns="45700" lIns="91425" spcFirstLastPara="1" rIns="91425" wrap="square" tIns="45700">
            <a:noAutofit/>
          </a:bodyPr>
          <a:lstStyle/>
          <a:p>
            <a:pPr indent="0" lvl="0" marL="0" rtl="0" algn="r">
              <a:lnSpc>
                <a:spcPct val="90000"/>
              </a:lnSpc>
              <a:spcBef>
                <a:spcPts val="0"/>
              </a:spcBef>
              <a:spcAft>
                <a:spcPts val="0"/>
              </a:spcAft>
              <a:buClr>
                <a:schemeClr val="dk1"/>
              </a:buClr>
              <a:buSzPts val="2400"/>
              <a:buFont typeface="Arial"/>
              <a:buNone/>
            </a:pPr>
            <a:r>
              <a:t/>
            </a:r>
            <a:endParaRPr sz="2400"/>
          </a:p>
          <a:p>
            <a:pPr indent="0" lvl="0" marL="0" rtl="0" algn="r">
              <a:lnSpc>
                <a:spcPct val="90000"/>
              </a:lnSpc>
              <a:spcBef>
                <a:spcPts val="1000"/>
              </a:spcBef>
              <a:spcAft>
                <a:spcPts val="0"/>
              </a:spcAft>
              <a:buClr>
                <a:schemeClr val="dk1"/>
              </a:buClr>
              <a:buSzPts val="2400"/>
              <a:buFont typeface="Arial"/>
              <a:buNone/>
            </a:pPr>
            <a:r>
              <a:rPr lang="ar-IQ" sz="2400"/>
              <a:t>الإعتراضات هي السبب الذي يوضحه الزبون لعدم شراء منتجك.</a:t>
            </a:r>
            <a:endParaRPr/>
          </a:p>
          <a:p>
            <a:pPr indent="0" lvl="0" marL="0" rtl="0" algn="r">
              <a:lnSpc>
                <a:spcPct val="90000"/>
              </a:lnSpc>
              <a:spcBef>
                <a:spcPts val="1000"/>
              </a:spcBef>
              <a:spcAft>
                <a:spcPts val="0"/>
              </a:spcAft>
              <a:buClr>
                <a:schemeClr val="dk1"/>
              </a:buClr>
              <a:buSzPts val="2400"/>
              <a:buFont typeface="Arial"/>
              <a:buNone/>
            </a:pPr>
            <a:r>
              <a:t/>
            </a:r>
            <a:endParaRPr sz="2400"/>
          </a:p>
          <a:p>
            <a:pPr indent="0" lvl="0" marL="0" rtl="0" algn="r">
              <a:lnSpc>
                <a:spcPct val="90000"/>
              </a:lnSpc>
              <a:spcBef>
                <a:spcPts val="1000"/>
              </a:spcBef>
              <a:spcAft>
                <a:spcPts val="0"/>
              </a:spcAft>
              <a:buClr>
                <a:schemeClr val="dk1"/>
              </a:buClr>
              <a:buSzPts val="2400"/>
              <a:buFont typeface="Arial"/>
              <a:buNone/>
            </a:pPr>
            <a:r>
              <a:t/>
            </a:r>
            <a:endParaRPr sz="2400"/>
          </a:p>
          <a:p>
            <a:pPr indent="0" lvl="0" marL="0" rtl="0" algn="r">
              <a:lnSpc>
                <a:spcPct val="90000"/>
              </a:lnSpc>
              <a:spcBef>
                <a:spcPts val="1000"/>
              </a:spcBef>
              <a:spcAft>
                <a:spcPts val="0"/>
              </a:spcAft>
              <a:buClr>
                <a:schemeClr val="dk1"/>
              </a:buClr>
              <a:buSzPts val="2400"/>
              <a:buFont typeface="Arial"/>
              <a:buNone/>
            </a:pPr>
            <a:r>
              <a:rPr lang="ar-IQ" sz="2400"/>
              <a:t>نوع الإعتراضات:</a:t>
            </a:r>
            <a:endParaRPr/>
          </a:p>
          <a:p>
            <a:pPr indent="-228600" lvl="0" marL="228600" rtl="1" algn="r">
              <a:lnSpc>
                <a:spcPct val="90000"/>
              </a:lnSpc>
              <a:spcBef>
                <a:spcPts val="1000"/>
              </a:spcBef>
              <a:spcAft>
                <a:spcPts val="0"/>
              </a:spcAft>
              <a:buClr>
                <a:schemeClr val="dk1"/>
              </a:buClr>
              <a:buSzPts val="2400"/>
              <a:buChar char="•"/>
            </a:pPr>
            <a:r>
              <a:rPr lang="ar-IQ" sz="2400"/>
              <a:t> إعتراض صحيح</a:t>
            </a:r>
            <a:endParaRPr/>
          </a:p>
          <a:p>
            <a:pPr indent="-228600" lvl="0" marL="228600" rtl="1" algn="r">
              <a:lnSpc>
                <a:spcPct val="90000"/>
              </a:lnSpc>
              <a:spcBef>
                <a:spcPts val="1000"/>
              </a:spcBef>
              <a:spcAft>
                <a:spcPts val="0"/>
              </a:spcAft>
              <a:buClr>
                <a:schemeClr val="dk1"/>
              </a:buClr>
              <a:buSzPts val="2400"/>
              <a:buChar char="•"/>
            </a:pPr>
            <a:r>
              <a:rPr lang="ar-IQ" sz="2400"/>
              <a:t>إعتراض خاطيء</a:t>
            </a:r>
            <a:endParaRPr sz="2400"/>
          </a:p>
        </p:txBody>
      </p:sp>
      <p:sp>
        <p:nvSpPr>
          <p:cNvPr id="398" name="Google Shape;398;p39"/>
          <p:cNvSpPr txBox="1"/>
          <p:nvPr>
            <p:ph type="title"/>
          </p:nvPr>
        </p:nvSpPr>
        <p:spPr>
          <a:xfrm>
            <a:off x="450850" y="1028700"/>
            <a:ext cx="11283950" cy="6985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None/>
            </a:pPr>
            <a:r>
              <a:rPr lang="ar-IQ" sz="2800">
                <a:solidFill>
                  <a:srgbClr val="C00000"/>
                </a:solidFill>
              </a:rPr>
              <a:t>إعتراضات</a:t>
            </a:r>
            <a:endParaRPr sz="2800">
              <a:solidFill>
                <a:srgbClr val="C00000"/>
              </a:solidFill>
            </a:endParaRPr>
          </a:p>
        </p:txBody>
      </p:sp>
      <p:sp>
        <p:nvSpPr>
          <p:cNvPr id="399" name="Google Shape;399;p39"/>
          <p:cNvSpPr txBox="1"/>
          <p:nvPr>
            <p:ph idx="12" type="sldNum"/>
          </p:nvPr>
        </p:nvSpPr>
        <p:spPr>
          <a:xfrm>
            <a:off x="11645900" y="6497638"/>
            <a:ext cx="388938" cy="360362"/>
          </a:xfrm>
          <a:prstGeom prst="rect">
            <a:avLst/>
          </a:prstGeom>
          <a:solidFill>
            <a:schemeClr val="dk2"/>
          </a:solidFill>
          <a:ln>
            <a:noFill/>
          </a:ln>
        </p:spPr>
        <p:txBody>
          <a:bodyPr anchorCtr="0" anchor="t" bIns="45700" lIns="91425" spcFirstLastPara="1" rIns="91425" wrap="square" tIns="45700">
            <a:noAutofit/>
          </a:bodyPr>
          <a:lstStyle/>
          <a:p>
            <a:pPr indent="0" lvl="0" marL="0" marR="0" rtl="0" algn="ctr">
              <a:spcBef>
                <a:spcPts val="0"/>
              </a:spcBef>
              <a:spcAft>
                <a:spcPts val="0"/>
              </a:spcAft>
              <a:buNone/>
            </a:pPr>
            <a:fld id="{00000000-1234-1234-1234-123412341234}" type="slidenum">
              <a:rPr b="0" i="0" lang="ar-IQ" sz="900" u="none" cap="none" strike="noStrike">
                <a:solidFill>
                  <a:schemeClr val="lt1"/>
                </a:solidFill>
                <a:latin typeface="Arial"/>
                <a:ea typeface="Arial"/>
                <a:cs typeface="Arial"/>
                <a:sym typeface="Arial"/>
              </a:rPr>
              <a:t>‹#›</a:t>
            </a:fld>
            <a:endParaRPr b="0" i="0" sz="900" u="none" cap="none" strike="noStrike">
              <a:solidFill>
                <a:schemeClr val="lt1"/>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 name="Shape 102"/>
        <p:cNvGrpSpPr/>
        <p:nvPr/>
      </p:nvGrpSpPr>
      <p:grpSpPr>
        <a:xfrm>
          <a:off x="0" y="0"/>
          <a:ext cx="0" cy="0"/>
          <a:chOff x="0" y="0"/>
          <a:chExt cx="0" cy="0"/>
        </a:xfrm>
      </p:grpSpPr>
      <p:sp>
        <p:nvSpPr>
          <p:cNvPr id="103" name="Google Shape;103;p4"/>
          <p:cNvSpPr txBox="1"/>
          <p:nvPr>
            <p:ph idx="1" type="body"/>
          </p:nvPr>
        </p:nvSpPr>
        <p:spPr>
          <a:xfrm>
            <a:off x="292100" y="1612900"/>
            <a:ext cx="11582400" cy="5080000"/>
          </a:xfrm>
          <a:prstGeom prst="rect">
            <a:avLst/>
          </a:prstGeom>
          <a:noFill/>
          <a:ln>
            <a:noFill/>
          </a:ln>
        </p:spPr>
        <p:txBody>
          <a:bodyPr anchorCtr="0" anchor="t" bIns="45700" lIns="91425" spcFirstLastPara="1" rIns="91425" wrap="square" tIns="45700">
            <a:normAutofit/>
          </a:bodyPr>
          <a:lstStyle/>
          <a:p>
            <a:pPr indent="-228600" lvl="1" marL="685800" rtl="1" algn="r">
              <a:lnSpc>
                <a:spcPct val="90000"/>
              </a:lnSpc>
              <a:spcBef>
                <a:spcPts val="0"/>
              </a:spcBef>
              <a:spcAft>
                <a:spcPts val="0"/>
              </a:spcAft>
              <a:buClr>
                <a:schemeClr val="dk1"/>
              </a:buClr>
              <a:buSzPts val="2800"/>
              <a:buChar char="•"/>
            </a:pPr>
            <a:r>
              <a:rPr lang="ar-IQ" sz="2800"/>
              <a:t>لإعداد تحليل السوق، يجب أن تتوفر لديك البيانات التالية:</a:t>
            </a:r>
            <a:endParaRPr/>
          </a:p>
          <a:p>
            <a:pPr indent="0" lvl="1" marL="457200" rtl="1" algn="r">
              <a:lnSpc>
                <a:spcPct val="90000"/>
              </a:lnSpc>
              <a:spcBef>
                <a:spcPts val="500"/>
              </a:spcBef>
              <a:spcAft>
                <a:spcPts val="0"/>
              </a:spcAft>
              <a:buClr>
                <a:schemeClr val="dk1"/>
              </a:buClr>
              <a:buSzPts val="2800"/>
              <a:buFont typeface="Arial"/>
              <a:buNone/>
            </a:pPr>
            <a:r>
              <a:t/>
            </a:r>
            <a:endParaRPr sz="2800"/>
          </a:p>
          <a:p>
            <a:pPr indent="-228600" lvl="1" marL="685800" rtl="1" algn="r">
              <a:lnSpc>
                <a:spcPct val="90000"/>
              </a:lnSpc>
              <a:spcBef>
                <a:spcPts val="500"/>
              </a:spcBef>
              <a:spcAft>
                <a:spcPts val="0"/>
              </a:spcAft>
              <a:buClr>
                <a:schemeClr val="dk1"/>
              </a:buClr>
              <a:buSzPts val="2800"/>
              <a:buChar char="•"/>
            </a:pPr>
            <a:r>
              <a:rPr lang="ar-IQ" sz="2800"/>
              <a:t>تفاصيل منتجك (موقعه  في وضع السوق الديموغرافي)</a:t>
            </a:r>
            <a:endParaRPr/>
          </a:p>
          <a:p>
            <a:pPr indent="-228600" lvl="1" marL="685800" rtl="1" algn="r">
              <a:lnSpc>
                <a:spcPct val="90000"/>
              </a:lnSpc>
              <a:spcBef>
                <a:spcPts val="500"/>
              </a:spcBef>
              <a:spcAft>
                <a:spcPts val="0"/>
              </a:spcAft>
              <a:buClr>
                <a:schemeClr val="dk1"/>
              </a:buClr>
              <a:buSzPts val="2800"/>
              <a:buChar char="•"/>
            </a:pPr>
            <a:r>
              <a:rPr lang="ar-IQ" sz="2800"/>
              <a:t>حجم السوق لهذا المنتج أو العمل</a:t>
            </a:r>
            <a:endParaRPr/>
          </a:p>
          <a:p>
            <a:pPr indent="-228600" lvl="1" marL="685800" rtl="1" algn="r">
              <a:lnSpc>
                <a:spcPct val="90000"/>
              </a:lnSpc>
              <a:spcBef>
                <a:spcPts val="500"/>
              </a:spcBef>
              <a:spcAft>
                <a:spcPts val="0"/>
              </a:spcAft>
              <a:buClr>
                <a:schemeClr val="dk1"/>
              </a:buClr>
              <a:buSzPts val="2800"/>
              <a:buChar char="•"/>
            </a:pPr>
            <a:r>
              <a:rPr lang="ar-IQ" sz="2800"/>
              <a:t>الحصة السوقية</a:t>
            </a:r>
            <a:endParaRPr/>
          </a:p>
          <a:p>
            <a:pPr indent="-228600" lvl="1" marL="685800" rtl="1" algn="r">
              <a:lnSpc>
                <a:spcPct val="90000"/>
              </a:lnSpc>
              <a:spcBef>
                <a:spcPts val="500"/>
              </a:spcBef>
              <a:spcAft>
                <a:spcPts val="0"/>
              </a:spcAft>
              <a:buClr>
                <a:schemeClr val="dk1"/>
              </a:buClr>
              <a:buSzPts val="2800"/>
              <a:buChar char="•"/>
            </a:pPr>
            <a:r>
              <a:rPr lang="ar-IQ" sz="2800"/>
              <a:t>السوق وإحتياجات الزبائن</a:t>
            </a:r>
            <a:endParaRPr/>
          </a:p>
          <a:p>
            <a:pPr indent="-228600" lvl="1" marL="685800" rtl="1" algn="r">
              <a:lnSpc>
                <a:spcPct val="90000"/>
              </a:lnSpc>
              <a:spcBef>
                <a:spcPts val="500"/>
              </a:spcBef>
              <a:spcAft>
                <a:spcPts val="0"/>
              </a:spcAft>
              <a:buClr>
                <a:schemeClr val="dk1"/>
              </a:buClr>
              <a:buSzPts val="2800"/>
              <a:buChar char="•"/>
            </a:pPr>
            <a:r>
              <a:rPr lang="ar-IQ" sz="2800"/>
              <a:t>وضع المنافسين وحصتهم في السوق</a:t>
            </a:r>
            <a:endParaRPr/>
          </a:p>
          <a:p>
            <a:pPr indent="-228600" lvl="1" marL="685800" rtl="1" algn="r">
              <a:lnSpc>
                <a:spcPct val="90000"/>
              </a:lnSpc>
              <a:spcBef>
                <a:spcPts val="500"/>
              </a:spcBef>
              <a:spcAft>
                <a:spcPts val="0"/>
              </a:spcAft>
              <a:buClr>
                <a:schemeClr val="dk1"/>
              </a:buClr>
              <a:buSzPts val="2800"/>
              <a:buChar char="•"/>
            </a:pPr>
            <a:r>
              <a:rPr lang="ar-IQ" sz="2800"/>
              <a:t> إتجاه السوق</a:t>
            </a:r>
            <a:endParaRPr sz="2800"/>
          </a:p>
        </p:txBody>
      </p:sp>
      <p:sp>
        <p:nvSpPr>
          <p:cNvPr id="104" name="Google Shape;104;p4"/>
          <p:cNvSpPr txBox="1"/>
          <p:nvPr>
            <p:ph type="title"/>
          </p:nvPr>
        </p:nvSpPr>
        <p:spPr>
          <a:xfrm>
            <a:off x="450850" y="1041400"/>
            <a:ext cx="11283950" cy="533400"/>
          </a:xfrm>
          <a:prstGeom prst="rect">
            <a:avLst/>
          </a:prstGeom>
          <a:noFill/>
          <a:ln>
            <a:noFill/>
          </a:ln>
        </p:spPr>
        <p:txBody>
          <a:bodyPr anchorCtr="0" anchor="b" bIns="45700" lIns="91425" spcFirstLastPara="1" rIns="91425" wrap="square" tIns="45700">
            <a:normAutofit/>
          </a:bodyPr>
          <a:lstStyle/>
          <a:p>
            <a:pPr indent="0" lvl="0" marL="0" rtl="0" algn="r">
              <a:lnSpc>
                <a:spcPct val="90000"/>
              </a:lnSpc>
              <a:spcBef>
                <a:spcPts val="0"/>
              </a:spcBef>
              <a:spcAft>
                <a:spcPts val="0"/>
              </a:spcAft>
              <a:buNone/>
            </a:pPr>
            <a:r>
              <a:rPr lang="ar-IQ">
                <a:solidFill>
                  <a:srgbClr val="C00000"/>
                </a:solidFill>
                <a:latin typeface="Arial"/>
                <a:ea typeface="Arial"/>
                <a:cs typeface="Arial"/>
                <a:sym typeface="Arial"/>
              </a:rPr>
              <a:t>تحليل السوق والسوق المستهدف</a:t>
            </a:r>
            <a:endParaRPr>
              <a:solidFill>
                <a:srgbClr val="C00000"/>
              </a:solidFill>
              <a:latin typeface="Arial"/>
              <a:ea typeface="Arial"/>
              <a:cs typeface="Arial"/>
              <a:sym typeface="Arial"/>
            </a:endParaRPr>
          </a:p>
        </p:txBody>
      </p:sp>
      <p:sp>
        <p:nvSpPr>
          <p:cNvPr id="105" name="Google Shape;105;p4"/>
          <p:cNvSpPr txBox="1"/>
          <p:nvPr>
            <p:ph idx="12" type="sldNum"/>
          </p:nvPr>
        </p:nvSpPr>
        <p:spPr>
          <a:xfrm>
            <a:off x="11645900" y="6497638"/>
            <a:ext cx="388938" cy="360362"/>
          </a:xfrm>
          <a:prstGeom prst="rect">
            <a:avLst/>
          </a:prstGeom>
          <a:solidFill>
            <a:schemeClr val="dk2"/>
          </a:solid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lt1"/>
              </a:buClr>
              <a:buSzPts val="900"/>
              <a:buFont typeface="Arial"/>
              <a:buNone/>
            </a:pPr>
            <a:fld id="{00000000-1234-1234-1234-123412341234}" type="slidenum">
              <a:rPr b="0" i="0" lang="ar-IQ" sz="900" u="none" cap="none" strike="noStrike">
                <a:solidFill>
                  <a:schemeClr val="lt1"/>
                </a:solidFill>
                <a:latin typeface="Arial"/>
                <a:ea typeface="Arial"/>
                <a:cs typeface="Arial"/>
                <a:sym typeface="Arial"/>
              </a:rPr>
              <a:t>‹#›</a:t>
            </a:fld>
            <a:endParaRPr b="0" i="0" sz="900" u="none" cap="none" strike="noStrike">
              <a:solidFill>
                <a:schemeClr val="lt1"/>
              </a:solidFill>
              <a:latin typeface="Arial"/>
              <a:ea typeface="Arial"/>
              <a:cs typeface="Arial"/>
              <a:sym typeface="Arial"/>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3" name="Shape 403"/>
        <p:cNvGrpSpPr/>
        <p:nvPr/>
      </p:nvGrpSpPr>
      <p:grpSpPr>
        <a:xfrm>
          <a:off x="0" y="0"/>
          <a:ext cx="0" cy="0"/>
          <a:chOff x="0" y="0"/>
          <a:chExt cx="0" cy="0"/>
        </a:xfrm>
      </p:grpSpPr>
      <p:sp>
        <p:nvSpPr>
          <p:cNvPr id="404" name="Google Shape;404;p40"/>
          <p:cNvSpPr txBox="1"/>
          <p:nvPr>
            <p:ph idx="1" type="body"/>
          </p:nvPr>
        </p:nvSpPr>
        <p:spPr>
          <a:xfrm>
            <a:off x="450850" y="2043113"/>
            <a:ext cx="11304588" cy="4133850"/>
          </a:xfrm>
          <a:prstGeom prst="rect">
            <a:avLst/>
          </a:prstGeom>
          <a:noFill/>
          <a:ln>
            <a:noFill/>
          </a:ln>
        </p:spPr>
        <p:txBody>
          <a:bodyPr anchorCtr="0" anchor="t" bIns="45700" lIns="91425" spcFirstLastPara="1" rIns="91425" wrap="square" tIns="45700">
            <a:noAutofit/>
          </a:bodyPr>
          <a:lstStyle/>
          <a:p>
            <a:pPr indent="0" lvl="0" marL="0" rtl="0" algn="r">
              <a:lnSpc>
                <a:spcPct val="90000"/>
              </a:lnSpc>
              <a:spcBef>
                <a:spcPts val="0"/>
              </a:spcBef>
              <a:spcAft>
                <a:spcPts val="0"/>
              </a:spcAft>
              <a:buClr>
                <a:schemeClr val="dk1"/>
              </a:buClr>
              <a:buSzPts val="2400"/>
              <a:buFont typeface="Arial"/>
              <a:buNone/>
            </a:pPr>
            <a:r>
              <a:rPr b="1" lang="ar-IQ" sz="2400"/>
              <a:t>الميزات:</a:t>
            </a:r>
            <a:endParaRPr/>
          </a:p>
          <a:p>
            <a:pPr indent="0" lvl="0" marL="0" rtl="0" algn="r">
              <a:lnSpc>
                <a:spcPct val="90000"/>
              </a:lnSpc>
              <a:spcBef>
                <a:spcPts val="1000"/>
              </a:spcBef>
              <a:spcAft>
                <a:spcPts val="0"/>
              </a:spcAft>
              <a:buClr>
                <a:schemeClr val="dk1"/>
              </a:buClr>
              <a:buSzPts val="2400"/>
              <a:buFont typeface="Arial"/>
              <a:buNone/>
            </a:pPr>
            <a:r>
              <a:rPr lang="ar-IQ" sz="2400"/>
              <a:t>    إشارة إلى الرغبة/ المصلحة.</a:t>
            </a:r>
            <a:endParaRPr/>
          </a:p>
          <a:p>
            <a:pPr indent="0" lvl="0" marL="0" rtl="0" algn="r">
              <a:lnSpc>
                <a:spcPct val="90000"/>
              </a:lnSpc>
              <a:spcBef>
                <a:spcPts val="1000"/>
              </a:spcBef>
              <a:spcAft>
                <a:spcPts val="0"/>
              </a:spcAft>
              <a:buClr>
                <a:schemeClr val="dk1"/>
              </a:buClr>
              <a:buSzPts val="2400"/>
              <a:buFont typeface="Arial"/>
              <a:buNone/>
            </a:pPr>
            <a:r>
              <a:rPr lang="ar-IQ" sz="2400"/>
              <a:t>    يعطي إتجاه.</a:t>
            </a:r>
            <a:endParaRPr/>
          </a:p>
          <a:p>
            <a:pPr indent="0" lvl="0" marL="0" rtl="0" algn="r">
              <a:lnSpc>
                <a:spcPct val="90000"/>
              </a:lnSpc>
              <a:spcBef>
                <a:spcPts val="1000"/>
              </a:spcBef>
              <a:spcAft>
                <a:spcPts val="0"/>
              </a:spcAft>
              <a:buClr>
                <a:schemeClr val="dk1"/>
              </a:buClr>
              <a:buSzPts val="2400"/>
              <a:buFont typeface="Arial"/>
              <a:buNone/>
            </a:pPr>
            <a:r>
              <a:t/>
            </a:r>
            <a:endParaRPr sz="2400"/>
          </a:p>
          <a:p>
            <a:pPr indent="0" lvl="0" marL="0" rtl="0" algn="r">
              <a:lnSpc>
                <a:spcPct val="90000"/>
              </a:lnSpc>
              <a:spcBef>
                <a:spcPts val="1000"/>
              </a:spcBef>
              <a:spcAft>
                <a:spcPts val="0"/>
              </a:spcAft>
              <a:buClr>
                <a:schemeClr val="dk1"/>
              </a:buClr>
              <a:buSzPts val="2400"/>
              <a:buFont typeface="Arial"/>
              <a:buNone/>
            </a:pPr>
            <a:r>
              <a:t/>
            </a:r>
            <a:endParaRPr sz="2400"/>
          </a:p>
          <a:p>
            <a:pPr indent="0" lvl="0" marL="0" rtl="0" algn="r">
              <a:lnSpc>
                <a:spcPct val="90000"/>
              </a:lnSpc>
              <a:spcBef>
                <a:spcPts val="1000"/>
              </a:spcBef>
              <a:spcAft>
                <a:spcPts val="0"/>
              </a:spcAft>
              <a:buClr>
                <a:schemeClr val="dk1"/>
              </a:buClr>
              <a:buSzPts val="2400"/>
              <a:buFont typeface="Arial"/>
              <a:buNone/>
            </a:pPr>
            <a:r>
              <a:rPr b="1" lang="ar-IQ" sz="2400"/>
              <a:t>العيوب:</a:t>
            </a:r>
            <a:endParaRPr/>
          </a:p>
          <a:p>
            <a:pPr indent="0" lvl="0" marL="0" rtl="0" algn="r">
              <a:lnSpc>
                <a:spcPct val="90000"/>
              </a:lnSpc>
              <a:spcBef>
                <a:spcPts val="1000"/>
              </a:spcBef>
              <a:spcAft>
                <a:spcPts val="0"/>
              </a:spcAft>
              <a:buClr>
                <a:schemeClr val="dk1"/>
              </a:buClr>
              <a:buSzPts val="2400"/>
              <a:buFont typeface="Arial"/>
              <a:buNone/>
            </a:pPr>
            <a:r>
              <a:rPr lang="ar-IQ" sz="2400"/>
              <a:t>     إزعاج المكالمة</a:t>
            </a:r>
            <a:endParaRPr/>
          </a:p>
          <a:p>
            <a:pPr indent="0" lvl="0" marL="0" rtl="0" algn="r">
              <a:lnSpc>
                <a:spcPct val="90000"/>
              </a:lnSpc>
              <a:spcBef>
                <a:spcPts val="1000"/>
              </a:spcBef>
              <a:spcAft>
                <a:spcPts val="0"/>
              </a:spcAft>
              <a:buClr>
                <a:schemeClr val="dk1"/>
              </a:buClr>
              <a:buSzPts val="2400"/>
              <a:buFont typeface="Arial"/>
              <a:buNone/>
            </a:pPr>
            <a:r>
              <a:rPr lang="ar-IQ" sz="2400"/>
              <a:t>يفقد بعض مندوبي المبيعات الإهتمام بإكمال المكالمة.</a:t>
            </a:r>
            <a:endParaRPr/>
          </a:p>
          <a:p>
            <a:pPr indent="0" lvl="0" marL="0" rtl="0" algn="r">
              <a:lnSpc>
                <a:spcPct val="90000"/>
              </a:lnSpc>
              <a:spcBef>
                <a:spcPts val="1000"/>
              </a:spcBef>
              <a:spcAft>
                <a:spcPts val="0"/>
              </a:spcAft>
              <a:buClr>
                <a:schemeClr val="dk1"/>
              </a:buClr>
              <a:buSzPts val="2800"/>
              <a:buFont typeface="Arial"/>
              <a:buNone/>
            </a:pPr>
            <a:r>
              <a:t/>
            </a:r>
            <a:endParaRPr/>
          </a:p>
        </p:txBody>
      </p:sp>
      <p:sp>
        <p:nvSpPr>
          <p:cNvPr id="405" name="Google Shape;405;p40"/>
          <p:cNvSpPr txBox="1"/>
          <p:nvPr>
            <p:ph type="title"/>
          </p:nvPr>
        </p:nvSpPr>
        <p:spPr>
          <a:xfrm>
            <a:off x="450850" y="1282700"/>
            <a:ext cx="11283950" cy="574675"/>
          </a:xfrm>
          <a:prstGeom prst="rect">
            <a:avLst/>
          </a:prstGeom>
          <a:noFill/>
          <a:ln>
            <a:noFill/>
          </a:ln>
        </p:spPr>
        <p:txBody>
          <a:bodyPr anchorCtr="0" anchor="b" bIns="45700" lIns="91425" spcFirstLastPara="1" rIns="91425" wrap="square" tIns="45700">
            <a:normAutofit/>
          </a:bodyPr>
          <a:lstStyle/>
          <a:p>
            <a:pPr indent="0" lvl="0" marL="0" rtl="0" algn="r">
              <a:lnSpc>
                <a:spcPct val="90000"/>
              </a:lnSpc>
              <a:spcBef>
                <a:spcPts val="0"/>
              </a:spcBef>
              <a:spcAft>
                <a:spcPts val="0"/>
              </a:spcAft>
              <a:buNone/>
            </a:pPr>
            <a:r>
              <a:rPr lang="ar-IQ" sz="2800">
                <a:solidFill>
                  <a:srgbClr val="C00000"/>
                </a:solidFill>
                <a:latin typeface="Arial"/>
                <a:ea typeface="Arial"/>
                <a:cs typeface="Arial"/>
                <a:sym typeface="Arial"/>
              </a:rPr>
              <a:t>الإعتراضات</a:t>
            </a:r>
            <a:endParaRPr sz="2800">
              <a:solidFill>
                <a:srgbClr val="C00000"/>
              </a:solidFill>
              <a:latin typeface="Arial"/>
              <a:ea typeface="Arial"/>
              <a:cs typeface="Arial"/>
              <a:sym typeface="Arial"/>
            </a:endParaRPr>
          </a:p>
        </p:txBody>
      </p:sp>
      <p:sp>
        <p:nvSpPr>
          <p:cNvPr id="406" name="Google Shape;406;p40"/>
          <p:cNvSpPr txBox="1"/>
          <p:nvPr>
            <p:ph idx="12" type="sldNum"/>
          </p:nvPr>
        </p:nvSpPr>
        <p:spPr>
          <a:xfrm>
            <a:off x="11645900" y="6497638"/>
            <a:ext cx="388938" cy="360362"/>
          </a:xfrm>
          <a:prstGeom prst="rect">
            <a:avLst/>
          </a:prstGeom>
          <a:solidFill>
            <a:schemeClr val="dk2"/>
          </a:solidFill>
          <a:ln>
            <a:noFill/>
          </a:ln>
        </p:spPr>
        <p:txBody>
          <a:bodyPr anchorCtr="0" anchor="t" bIns="45700" lIns="91425" spcFirstLastPara="1" rIns="91425" wrap="square" tIns="45700">
            <a:noAutofit/>
          </a:bodyPr>
          <a:lstStyle/>
          <a:p>
            <a:pPr indent="0" lvl="0" marL="0" marR="0" rtl="0" algn="ctr">
              <a:spcBef>
                <a:spcPts val="0"/>
              </a:spcBef>
              <a:spcAft>
                <a:spcPts val="0"/>
              </a:spcAft>
              <a:buNone/>
            </a:pPr>
            <a:fld id="{00000000-1234-1234-1234-123412341234}" type="slidenum">
              <a:rPr b="0" i="0" lang="ar-IQ" sz="900" u="none" cap="none" strike="noStrike">
                <a:solidFill>
                  <a:schemeClr val="lt1"/>
                </a:solidFill>
                <a:latin typeface="Arial"/>
                <a:ea typeface="Arial"/>
                <a:cs typeface="Arial"/>
                <a:sym typeface="Arial"/>
              </a:rPr>
              <a:t>‹#›</a:t>
            </a:fld>
            <a:endParaRPr b="0" i="0" sz="900" u="none" cap="none" strike="noStrike">
              <a:solidFill>
                <a:schemeClr val="lt1"/>
              </a:solidFill>
              <a:latin typeface="Arial"/>
              <a:ea typeface="Arial"/>
              <a:cs typeface="Arial"/>
              <a:sym typeface="Arial"/>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0" name="Shape 410"/>
        <p:cNvGrpSpPr/>
        <p:nvPr/>
      </p:nvGrpSpPr>
      <p:grpSpPr>
        <a:xfrm>
          <a:off x="0" y="0"/>
          <a:ext cx="0" cy="0"/>
          <a:chOff x="0" y="0"/>
          <a:chExt cx="0" cy="0"/>
        </a:xfrm>
      </p:grpSpPr>
      <p:sp>
        <p:nvSpPr>
          <p:cNvPr id="411" name="Google Shape;411;p41"/>
          <p:cNvSpPr txBox="1"/>
          <p:nvPr>
            <p:ph idx="1" type="body"/>
          </p:nvPr>
        </p:nvSpPr>
        <p:spPr>
          <a:xfrm>
            <a:off x="425450" y="2068513"/>
            <a:ext cx="11304588" cy="4133850"/>
          </a:xfrm>
          <a:prstGeom prst="rect">
            <a:avLst/>
          </a:prstGeom>
          <a:noFill/>
          <a:ln>
            <a:noFill/>
          </a:ln>
        </p:spPr>
        <p:txBody>
          <a:bodyPr anchorCtr="0" anchor="t" bIns="45700" lIns="91425" spcFirstLastPara="1" rIns="91425" wrap="square" tIns="45700">
            <a:noAutofit/>
          </a:bodyPr>
          <a:lstStyle/>
          <a:p>
            <a:pPr indent="0" lvl="0" marL="0" rtl="0" algn="r">
              <a:lnSpc>
                <a:spcPct val="90000"/>
              </a:lnSpc>
              <a:spcBef>
                <a:spcPts val="0"/>
              </a:spcBef>
              <a:spcAft>
                <a:spcPts val="0"/>
              </a:spcAft>
              <a:buClr>
                <a:schemeClr val="dk1"/>
              </a:buClr>
              <a:buSzPts val="2000"/>
              <a:buFont typeface="Arial"/>
              <a:buNone/>
            </a:pPr>
            <a:r>
              <a:rPr lang="ar-IQ" sz="2000"/>
              <a:t>العوامل النفسية السلبية:</a:t>
            </a:r>
            <a:endParaRPr/>
          </a:p>
          <a:p>
            <a:pPr indent="-228600" lvl="0" marL="228600" rtl="1" algn="r">
              <a:lnSpc>
                <a:spcPct val="90000"/>
              </a:lnSpc>
              <a:spcBef>
                <a:spcPts val="1000"/>
              </a:spcBef>
              <a:spcAft>
                <a:spcPts val="0"/>
              </a:spcAft>
              <a:buClr>
                <a:schemeClr val="dk1"/>
              </a:buClr>
              <a:buSzPts val="2000"/>
              <a:buChar char="•"/>
            </a:pPr>
            <a:r>
              <a:rPr lang="ar-IQ" sz="2000"/>
              <a:t>الشعور بعدم الأمان</a:t>
            </a:r>
            <a:endParaRPr/>
          </a:p>
          <a:p>
            <a:pPr indent="-228600" lvl="0" marL="228600" rtl="1" algn="r">
              <a:lnSpc>
                <a:spcPct val="90000"/>
              </a:lnSpc>
              <a:spcBef>
                <a:spcPts val="1000"/>
              </a:spcBef>
              <a:spcAft>
                <a:spcPts val="0"/>
              </a:spcAft>
              <a:buClr>
                <a:schemeClr val="dk1"/>
              </a:buClr>
              <a:buSzPts val="2000"/>
              <a:buChar char="•"/>
            </a:pPr>
            <a:r>
              <a:rPr lang="ar-IQ" sz="2000"/>
              <a:t>الخوف من إتخاذ القرارات</a:t>
            </a:r>
            <a:endParaRPr/>
          </a:p>
          <a:p>
            <a:pPr indent="-228600" lvl="0" marL="228600" rtl="1" algn="r">
              <a:lnSpc>
                <a:spcPct val="90000"/>
              </a:lnSpc>
              <a:spcBef>
                <a:spcPts val="1000"/>
              </a:spcBef>
              <a:spcAft>
                <a:spcPts val="0"/>
              </a:spcAft>
              <a:buClr>
                <a:schemeClr val="dk1"/>
              </a:buClr>
              <a:buSzPts val="2000"/>
              <a:buChar char="•"/>
            </a:pPr>
            <a:r>
              <a:rPr lang="ar-IQ" sz="2000"/>
              <a:t>الأحكام المسبقة والتحيزات</a:t>
            </a:r>
            <a:endParaRPr/>
          </a:p>
          <a:p>
            <a:pPr indent="-228600" lvl="0" marL="228600" rtl="1" algn="r">
              <a:lnSpc>
                <a:spcPct val="90000"/>
              </a:lnSpc>
              <a:spcBef>
                <a:spcPts val="1000"/>
              </a:spcBef>
              <a:spcAft>
                <a:spcPts val="0"/>
              </a:spcAft>
              <a:buClr>
                <a:schemeClr val="dk1"/>
              </a:buClr>
              <a:buSzPts val="2000"/>
              <a:buChar char="•"/>
            </a:pPr>
            <a:r>
              <a:rPr lang="ar-IQ" sz="2000"/>
              <a:t>يعبر بعض الزبائن عن درجة معينة من المقاومة.</a:t>
            </a:r>
            <a:endParaRPr/>
          </a:p>
          <a:p>
            <a:pPr indent="0" lvl="0" marL="0" rtl="1" algn="r">
              <a:lnSpc>
                <a:spcPct val="90000"/>
              </a:lnSpc>
              <a:spcBef>
                <a:spcPts val="1000"/>
              </a:spcBef>
              <a:spcAft>
                <a:spcPts val="0"/>
              </a:spcAft>
              <a:buClr>
                <a:schemeClr val="dk1"/>
              </a:buClr>
              <a:buSzPts val="2000"/>
              <a:buFont typeface="Arial"/>
              <a:buNone/>
            </a:pPr>
            <a:r>
              <a:t/>
            </a:r>
            <a:endParaRPr sz="2000"/>
          </a:p>
          <a:p>
            <a:pPr indent="0" lvl="0" marL="0" rtl="1" algn="r">
              <a:lnSpc>
                <a:spcPct val="90000"/>
              </a:lnSpc>
              <a:spcBef>
                <a:spcPts val="1000"/>
              </a:spcBef>
              <a:spcAft>
                <a:spcPts val="0"/>
              </a:spcAft>
              <a:buClr>
                <a:schemeClr val="dk1"/>
              </a:buClr>
              <a:buSzPts val="2000"/>
              <a:buFont typeface="Arial"/>
              <a:buNone/>
            </a:pPr>
            <a:r>
              <a:rPr lang="ar-IQ" sz="2000"/>
              <a:t>الرغبة في التخلص من:</a:t>
            </a:r>
            <a:endParaRPr/>
          </a:p>
          <a:p>
            <a:pPr indent="-228600" lvl="0" marL="228600" rtl="1" algn="r">
              <a:lnSpc>
                <a:spcPct val="90000"/>
              </a:lnSpc>
              <a:spcBef>
                <a:spcPts val="1000"/>
              </a:spcBef>
              <a:spcAft>
                <a:spcPts val="0"/>
              </a:spcAft>
              <a:buClr>
                <a:schemeClr val="dk1"/>
              </a:buClr>
              <a:buSzPts val="2000"/>
              <a:buChar char="•"/>
            </a:pPr>
            <a:r>
              <a:rPr lang="ar-IQ" sz="2000"/>
              <a:t>ليس لديهم وقت.</a:t>
            </a:r>
            <a:endParaRPr/>
          </a:p>
          <a:p>
            <a:pPr indent="-228600" lvl="0" marL="228600" rtl="1" algn="r">
              <a:lnSpc>
                <a:spcPct val="90000"/>
              </a:lnSpc>
              <a:spcBef>
                <a:spcPts val="1000"/>
              </a:spcBef>
              <a:spcAft>
                <a:spcPts val="0"/>
              </a:spcAft>
              <a:buClr>
                <a:schemeClr val="dk1"/>
              </a:buClr>
              <a:buSzPts val="2000"/>
              <a:buChar char="•"/>
            </a:pPr>
            <a:r>
              <a:rPr lang="ar-IQ" sz="2000"/>
              <a:t>إنهم غير مهتمين بالمنتج.</a:t>
            </a:r>
            <a:endParaRPr/>
          </a:p>
          <a:p>
            <a:pPr indent="-228600" lvl="0" marL="228600" rtl="1" algn="r">
              <a:lnSpc>
                <a:spcPct val="90000"/>
              </a:lnSpc>
              <a:spcBef>
                <a:spcPts val="1000"/>
              </a:spcBef>
              <a:spcAft>
                <a:spcPts val="0"/>
              </a:spcAft>
              <a:buClr>
                <a:schemeClr val="dk1"/>
              </a:buClr>
              <a:buSzPts val="2000"/>
              <a:buChar char="•"/>
            </a:pPr>
            <a:r>
              <a:rPr lang="ar-IQ" sz="2000"/>
              <a:t>لديهم تجارب غير مرضية (سعيدة) مع الشركة أو مندوب المبيعات.</a:t>
            </a:r>
            <a:endParaRPr sz="2000"/>
          </a:p>
        </p:txBody>
      </p:sp>
      <p:sp>
        <p:nvSpPr>
          <p:cNvPr id="412" name="Google Shape;412;p41"/>
          <p:cNvSpPr txBox="1"/>
          <p:nvPr>
            <p:ph type="title"/>
          </p:nvPr>
        </p:nvSpPr>
        <p:spPr>
          <a:xfrm>
            <a:off x="450850" y="1282700"/>
            <a:ext cx="11283950" cy="574675"/>
          </a:xfrm>
          <a:prstGeom prst="rect">
            <a:avLst/>
          </a:prstGeom>
          <a:noFill/>
          <a:ln>
            <a:noFill/>
          </a:ln>
        </p:spPr>
        <p:txBody>
          <a:bodyPr anchorCtr="0" anchor="b" bIns="45700" lIns="91425" spcFirstLastPara="1" rIns="91425" wrap="square" tIns="45700">
            <a:normAutofit/>
          </a:bodyPr>
          <a:lstStyle/>
          <a:p>
            <a:pPr indent="0" lvl="0" marL="0" rtl="0" algn="r">
              <a:lnSpc>
                <a:spcPct val="90000"/>
              </a:lnSpc>
              <a:spcBef>
                <a:spcPts val="0"/>
              </a:spcBef>
              <a:spcAft>
                <a:spcPts val="0"/>
              </a:spcAft>
              <a:buNone/>
            </a:pPr>
            <a:r>
              <a:rPr lang="ar-IQ" sz="2800">
                <a:solidFill>
                  <a:srgbClr val="C00000"/>
                </a:solidFill>
                <a:latin typeface="Arial"/>
                <a:ea typeface="Arial"/>
                <a:cs typeface="Arial"/>
                <a:sym typeface="Arial"/>
              </a:rPr>
              <a:t>الأسباب التي تدفع الناس إلى الإعتراض:</a:t>
            </a:r>
            <a:endParaRPr sz="2800">
              <a:solidFill>
                <a:srgbClr val="C00000"/>
              </a:solidFill>
              <a:latin typeface="Arial"/>
              <a:ea typeface="Arial"/>
              <a:cs typeface="Arial"/>
              <a:sym typeface="Arial"/>
            </a:endParaRPr>
          </a:p>
        </p:txBody>
      </p:sp>
      <p:sp>
        <p:nvSpPr>
          <p:cNvPr id="413" name="Google Shape;413;p41"/>
          <p:cNvSpPr txBox="1"/>
          <p:nvPr>
            <p:ph idx="12" type="sldNum"/>
          </p:nvPr>
        </p:nvSpPr>
        <p:spPr>
          <a:xfrm>
            <a:off x="11645900" y="6497638"/>
            <a:ext cx="388938" cy="360362"/>
          </a:xfrm>
          <a:prstGeom prst="rect">
            <a:avLst/>
          </a:prstGeom>
          <a:solidFill>
            <a:schemeClr val="dk2"/>
          </a:solidFill>
          <a:ln>
            <a:noFill/>
          </a:ln>
        </p:spPr>
        <p:txBody>
          <a:bodyPr anchorCtr="0" anchor="t" bIns="45700" lIns="91425" spcFirstLastPara="1" rIns="91425" wrap="square" tIns="45700">
            <a:noAutofit/>
          </a:bodyPr>
          <a:lstStyle/>
          <a:p>
            <a:pPr indent="0" lvl="0" marL="0" marR="0" rtl="0" algn="ctr">
              <a:spcBef>
                <a:spcPts val="0"/>
              </a:spcBef>
              <a:spcAft>
                <a:spcPts val="0"/>
              </a:spcAft>
              <a:buNone/>
            </a:pPr>
            <a:fld id="{00000000-1234-1234-1234-123412341234}" type="slidenum">
              <a:rPr b="0" i="0" lang="ar-IQ" sz="900" u="none" cap="none" strike="noStrike">
                <a:solidFill>
                  <a:schemeClr val="lt1"/>
                </a:solidFill>
                <a:latin typeface="Arial"/>
                <a:ea typeface="Arial"/>
                <a:cs typeface="Arial"/>
                <a:sym typeface="Arial"/>
              </a:rPr>
              <a:t>‹#›</a:t>
            </a:fld>
            <a:endParaRPr b="0" i="0" sz="900" u="none" cap="none" strike="noStrike">
              <a:solidFill>
                <a:schemeClr val="lt1"/>
              </a:solidFill>
              <a:latin typeface="Arial"/>
              <a:ea typeface="Arial"/>
              <a:cs typeface="Arial"/>
              <a:sym typeface="Arial"/>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7" name="Shape 417"/>
        <p:cNvGrpSpPr/>
        <p:nvPr/>
      </p:nvGrpSpPr>
      <p:grpSpPr>
        <a:xfrm>
          <a:off x="0" y="0"/>
          <a:ext cx="0" cy="0"/>
          <a:chOff x="0" y="0"/>
          <a:chExt cx="0" cy="0"/>
        </a:xfrm>
      </p:grpSpPr>
      <p:sp>
        <p:nvSpPr>
          <p:cNvPr id="418" name="Google Shape;418;p42"/>
          <p:cNvSpPr txBox="1"/>
          <p:nvPr>
            <p:ph idx="1" type="body"/>
          </p:nvPr>
        </p:nvSpPr>
        <p:spPr>
          <a:xfrm>
            <a:off x="450850" y="2043113"/>
            <a:ext cx="11304588" cy="4133850"/>
          </a:xfrm>
          <a:prstGeom prst="rect">
            <a:avLst/>
          </a:prstGeom>
          <a:noFill/>
          <a:ln>
            <a:noFill/>
          </a:ln>
        </p:spPr>
        <p:txBody>
          <a:bodyPr anchorCtr="0" anchor="t" bIns="45700" lIns="91425" spcFirstLastPara="1" rIns="91425" wrap="square" tIns="45700">
            <a:noAutofit/>
          </a:bodyPr>
          <a:lstStyle/>
          <a:p>
            <a:pPr indent="0" lvl="0" marL="0" rtl="0" algn="r">
              <a:lnSpc>
                <a:spcPct val="90000"/>
              </a:lnSpc>
              <a:spcBef>
                <a:spcPts val="0"/>
              </a:spcBef>
              <a:spcAft>
                <a:spcPts val="0"/>
              </a:spcAft>
              <a:buClr>
                <a:schemeClr val="dk1"/>
              </a:buClr>
              <a:buSzPts val="2800"/>
              <a:buFont typeface="Arial"/>
              <a:buNone/>
            </a:pPr>
            <a:r>
              <a:t/>
            </a:r>
            <a:endParaRPr/>
          </a:p>
          <a:p>
            <a:pPr indent="0" lvl="0" marL="0" rtl="0" algn="r">
              <a:lnSpc>
                <a:spcPct val="90000"/>
              </a:lnSpc>
              <a:spcBef>
                <a:spcPts val="1000"/>
              </a:spcBef>
              <a:spcAft>
                <a:spcPts val="0"/>
              </a:spcAft>
              <a:buClr>
                <a:schemeClr val="dk1"/>
              </a:buClr>
              <a:buSzPts val="2800"/>
              <a:buFont typeface="Arial"/>
              <a:buNone/>
            </a:pPr>
            <a:r>
              <a:rPr lang="ar-IQ"/>
              <a:t>إعداد خطة للإعتراضات.</a:t>
            </a:r>
            <a:endParaRPr/>
          </a:p>
          <a:p>
            <a:pPr indent="0" lvl="0" marL="0" rtl="0" algn="r">
              <a:lnSpc>
                <a:spcPct val="90000"/>
              </a:lnSpc>
              <a:spcBef>
                <a:spcPts val="1000"/>
              </a:spcBef>
              <a:spcAft>
                <a:spcPts val="0"/>
              </a:spcAft>
              <a:buClr>
                <a:schemeClr val="dk1"/>
              </a:buClr>
              <a:buSzPts val="2800"/>
              <a:buFont typeface="Arial"/>
              <a:buNone/>
            </a:pPr>
            <a:r>
              <a:rPr lang="ar-IQ"/>
              <a:t>التوقع والمنع.</a:t>
            </a:r>
            <a:endParaRPr/>
          </a:p>
          <a:p>
            <a:pPr indent="0" lvl="0" marL="0" rtl="0" algn="r">
              <a:lnSpc>
                <a:spcPct val="90000"/>
              </a:lnSpc>
              <a:spcBef>
                <a:spcPts val="1000"/>
              </a:spcBef>
              <a:spcAft>
                <a:spcPts val="0"/>
              </a:spcAft>
              <a:buClr>
                <a:schemeClr val="dk1"/>
              </a:buClr>
              <a:buSzPts val="2800"/>
              <a:buFont typeface="Arial"/>
              <a:buNone/>
            </a:pPr>
            <a:r>
              <a:rPr lang="ar-IQ"/>
              <a:t>التعامل مع الإعتراضات عند ظهورها.</a:t>
            </a:r>
            <a:endParaRPr/>
          </a:p>
        </p:txBody>
      </p:sp>
      <p:sp>
        <p:nvSpPr>
          <p:cNvPr id="419" name="Google Shape;419;p42"/>
          <p:cNvSpPr txBox="1"/>
          <p:nvPr>
            <p:ph type="title"/>
          </p:nvPr>
        </p:nvSpPr>
        <p:spPr>
          <a:xfrm>
            <a:off x="450850" y="1282700"/>
            <a:ext cx="11283950" cy="574675"/>
          </a:xfrm>
          <a:prstGeom prst="rect">
            <a:avLst/>
          </a:prstGeom>
          <a:noFill/>
          <a:ln>
            <a:noFill/>
          </a:ln>
        </p:spPr>
        <p:txBody>
          <a:bodyPr anchorCtr="0" anchor="b" bIns="45700" lIns="91425" spcFirstLastPara="1" rIns="91425" wrap="square" tIns="45700">
            <a:normAutofit/>
          </a:bodyPr>
          <a:lstStyle/>
          <a:p>
            <a:pPr indent="0" lvl="0" marL="0" rtl="0" algn="r">
              <a:lnSpc>
                <a:spcPct val="90000"/>
              </a:lnSpc>
              <a:spcBef>
                <a:spcPts val="0"/>
              </a:spcBef>
              <a:spcAft>
                <a:spcPts val="0"/>
              </a:spcAft>
              <a:buNone/>
            </a:pPr>
            <a:r>
              <a:rPr lang="ar-IQ" sz="2800">
                <a:solidFill>
                  <a:srgbClr val="C00000"/>
                </a:solidFill>
                <a:latin typeface="Arial"/>
                <a:ea typeface="Arial"/>
                <a:cs typeface="Arial"/>
                <a:sym typeface="Arial"/>
              </a:rPr>
              <a:t>النقاط الأساسية التي يجب مراعاتها عند مواجهة الإعتراضات</a:t>
            </a:r>
            <a:endParaRPr sz="2800">
              <a:solidFill>
                <a:srgbClr val="C00000"/>
              </a:solidFill>
              <a:latin typeface="Arial"/>
              <a:ea typeface="Arial"/>
              <a:cs typeface="Arial"/>
              <a:sym typeface="Arial"/>
            </a:endParaRPr>
          </a:p>
        </p:txBody>
      </p:sp>
      <p:sp>
        <p:nvSpPr>
          <p:cNvPr id="420" name="Google Shape;420;p42"/>
          <p:cNvSpPr txBox="1"/>
          <p:nvPr>
            <p:ph idx="12" type="sldNum"/>
          </p:nvPr>
        </p:nvSpPr>
        <p:spPr>
          <a:xfrm>
            <a:off x="11645900" y="6497638"/>
            <a:ext cx="388938" cy="360362"/>
          </a:xfrm>
          <a:prstGeom prst="rect">
            <a:avLst/>
          </a:prstGeom>
          <a:solidFill>
            <a:schemeClr val="dk2"/>
          </a:solidFill>
          <a:ln>
            <a:noFill/>
          </a:ln>
        </p:spPr>
        <p:txBody>
          <a:bodyPr anchorCtr="0" anchor="t" bIns="45700" lIns="91425" spcFirstLastPara="1" rIns="91425" wrap="square" tIns="45700">
            <a:noAutofit/>
          </a:bodyPr>
          <a:lstStyle/>
          <a:p>
            <a:pPr indent="0" lvl="0" marL="0" marR="0" rtl="0" algn="ctr">
              <a:spcBef>
                <a:spcPts val="0"/>
              </a:spcBef>
              <a:spcAft>
                <a:spcPts val="0"/>
              </a:spcAft>
              <a:buNone/>
            </a:pPr>
            <a:fld id="{00000000-1234-1234-1234-123412341234}" type="slidenum">
              <a:rPr b="0" i="0" lang="ar-IQ" sz="900" u="none" cap="none" strike="noStrike">
                <a:solidFill>
                  <a:schemeClr val="lt1"/>
                </a:solidFill>
                <a:latin typeface="Arial"/>
                <a:ea typeface="Arial"/>
                <a:cs typeface="Arial"/>
                <a:sym typeface="Arial"/>
              </a:rPr>
              <a:t>‹#›</a:t>
            </a:fld>
            <a:endParaRPr b="0" i="0" sz="900" u="none" cap="none" strike="noStrike">
              <a:solidFill>
                <a:schemeClr val="lt1"/>
              </a:solidFill>
              <a:latin typeface="Arial"/>
              <a:ea typeface="Arial"/>
              <a:cs typeface="Arial"/>
              <a:sym typeface="Arial"/>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4" name="Shape 424"/>
        <p:cNvGrpSpPr/>
        <p:nvPr/>
      </p:nvGrpSpPr>
      <p:grpSpPr>
        <a:xfrm>
          <a:off x="0" y="0"/>
          <a:ext cx="0" cy="0"/>
          <a:chOff x="0" y="0"/>
          <a:chExt cx="0" cy="0"/>
        </a:xfrm>
      </p:grpSpPr>
      <p:sp>
        <p:nvSpPr>
          <p:cNvPr id="425" name="Google Shape;425;p43"/>
          <p:cNvSpPr txBox="1"/>
          <p:nvPr>
            <p:ph idx="1" type="body"/>
          </p:nvPr>
        </p:nvSpPr>
        <p:spPr>
          <a:xfrm>
            <a:off x="450850" y="2043113"/>
            <a:ext cx="11304588" cy="4133850"/>
          </a:xfrm>
          <a:prstGeom prst="rect">
            <a:avLst/>
          </a:prstGeom>
          <a:noFill/>
          <a:ln>
            <a:noFill/>
          </a:ln>
        </p:spPr>
        <p:txBody>
          <a:bodyPr anchorCtr="0" anchor="t" bIns="45700" lIns="91425" spcFirstLastPara="1" rIns="91425" wrap="square" tIns="45700">
            <a:noAutofit/>
          </a:bodyPr>
          <a:lstStyle/>
          <a:p>
            <a:pPr indent="0" lvl="0" marL="0" rtl="0" algn="r">
              <a:lnSpc>
                <a:spcPct val="90000"/>
              </a:lnSpc>
              <a:spcBef>
                <a:spcPts val="0"/>
              </a:spcBef>
              <a:spcAft>
                <a:spcPts val="0"/>
              </a:spcAft>
              <a:buClr>
                <a:schemeClr val="dk1"/>
              </a:buClr>
              <a:buSzPts val="2800"/>
              <a:buFont typeface="Arial"/>
              <a:buNone/>
            </a:pPr>
            <a:r>
              <a:t/>
            </a:r>
            <a:endParaRPr/>
          </a:p>
          <a:p>
            <a:pPr indent="0" lvl="0" marL="0" rtl="0" algn="r">
              <a:lnSpc>
                <a:spcPct val="90000"/>
              </a:lnSpc>
              <a:spcBef>
                <a:spcPts val="1000"/>
              </a:spcBef>
              <a:spcAft>
                <a:spcPts val="0"/>
              </a:spcAft>
              <a:buClr>
                <a:schemeClr val="dk1"/>
              </a:buClr>
              <a:buSzPts val="2800"/>
              <a:buFont typeface="Arial"/>
              <a:buNone/>
            </a:pPr>
            <a:r>
              <a:rPr b="1" lang="ar-IQ"/>
              <a:t>تقنيات ال٦ خطوات</a:t>
            </a:r>
            <a:endParaRPr/>
          </a:p>
          <a:p>
            <a:pPr indent="0" lvl="0" marL="0" rtl="0" algn="r">
              <a:lnSpc>
                <a:spcPct val="90000"/>
              </a:lnSpc>
              <a:spcBef>
                <a:spcPts val="1000"/>
              </a:spcBef>
              <a:spcAft>
                <a:spcPts val="0"/>
              </a:spcAft>
              <a:buClr>
                <a:schemeClr val="dk1"/>
              </a:buClr>
              <a:buSzPts val="2800"/>
              <a:buFont typeface="Arial"/>
              <a:buNone/>
            </a:pPr>
            <a:r>
              <a:rPr lang="ar-IQ"/>
              <a:t>كن إيجابيآ.</a:t>
            </a:r>
            <a:endParaRPr/>
          </a:p>
          <a:p>
            <a:pPr indent="0" lvl="0" marL="0" rtl="0" algn="r">
              <a:lnSpc>
                <a:spcPct val="90000"/>
              </a:lnSpc>
              <a:spcBef>
                <a:spcPts val="1000"/>
              </a:spcBef>
              <a:spcAft>
                <a:spcPts val="0"/>
              </a:spcAft>
              <a:buClr>
                <a:schemeClr val="dk1"/>
              </a:buClr>
              <a:buSzPts val="2800"/>
              <a:buFont typeface="Arial"/>
              <a:buNone/>
            </a:pPr>
            <a:r>
              <a:rPr lang="ar-IQ"/>
              <a:t>يستمع</a:t>
            </a:r>
            <a:endParaRPr/>
          </a:p>
          <a:p>
            <a:pPr indent="0" lvl="0" marL="0" rtl="0" algn="r">
              <a:lnSpc>
                <a:spcPct val="90000"/>
              </a:lnSpc>
              <a:spcBef>
                <a:spcPts val="1000"/>
              </a:spcBef>
              <a:spcAft>
                <a:spcPts val="0"/>
              </a:spcAft>
              <a:buClr>
                <a:schemeClr val="dk1"/>
              </a:buClr>
              <a:buSzPts val="2800"/>
              <a:buFont typeface="Arial"/>
              <a:buNone/>
            </a:pPr>
            <a:r>
              <a:rPr lang="ar-IQ"/>
              <a:t>التحقيق للتوضيح</a:t>
            </a:r>
            <a:endParaRPr/>
          </a:p>
          <a:p>
            <a:pPr indent="0" lvl="0" marL="0" rtl="0" algn="r">
              <a:lnSpc>
                <a:spcPct val="90000"/>
              </a:lnSpc>
              <a:spcBef>
                <a:spcPts val="1000"/>
              </a:spcBef>
              <a:spcAft>
                <a:spcPts val="0"/>
              </a:spcAft>
              <a:buClr>
                <a:schemeClr val="dk1"/>
              </a:buClr>
              <a:buSzPts val="2800"/>
              <a:buFont typeface="Arial"/>
              <a:buNone/>
            </a:pPr>
            <a:r>
              <a:rPr lang="ar-IQ"/>
              <a:t>إسناد الجواب</a:t>
            </a:r>
            <a:endParaRPr/>
          </a:p>
          <a:p>
            <a:pPr indent="0" lvl="0" marL="0" rtl="0" algn="r">
              <a:lnSpc>
                <a:spcPct val="90000"/>
              </a:lnSpc>
              <a:spcBef>
                <a:spcPts val="1000"/>
              </a:spcBef>
              <a:spcAft>
                <a:spcPts val="0"/>
              </a:spcAft>
              <a:buClr>
                <a:schemeClr val="dk1"/>
              </a:buClr>
              <a:buSzPts val="2800"/>
              <a:buFont typeface="Arial"/>
              <a:buNone/>
            </a:pPr>
            <a:r>
              <a:rPr lang="ar-IQ"/>
              <a:t>يجيب/ يرد</a:t>
            </a:r>
            <a:endParaRPr/>
          </a:p>
          <a:p>
            <a:pPr indent="0" lvl="0" marL="0" rtl="0" algn="r">
              <a:lnSpc>
                <a:spcPct val="90000"/>
              </a:lnSpc>
              <a:spcBef>
                <a:spcPts val="1000"/>
              </a:spcBef>
              <a:spcAft>
                <a:spcPts val="0"/>
              </a:spcAft>
              <a:buClr>
                <a:schemeClr val="dk1"/>
              </a:buClr>
              <a:buSzPts val="2800"/>
              <a:buFont typeface="Arial"/>
              <a:buNone/>
            </a:pPr>
            <a:r>
              <a:rPr lang="ar-IQ"/>
              <a:t>التحقق من القبول</a:t>
            </a:r>
            <a:endParaRPr/>
          </a:p>
        </p:txBody>
      </p:sp>
      <p:sp>
        <p:nvSpPr>
          <p:cNvPr id="426" name="Google Shape;426;p43"/>
          <p:cNvSpPr txBox="1"/>
          <p:nvPr>
            <p:ph type="title"/>
          </p:nvPr>
        </p:nvSpPr>
        <p:spPr>
          <a:xfrm>
            <a:off x="450850" y="1282700"/>
            <a:ext cx="11283950" cy="574675"/>
          </a:xfrm>
          <a:prstGeom prst="rect">
            <a:avLst/>
          </a:prstGeom>
          <a:noFill/>
          <a:ln>
            <a:noFill/>
          </a:ln>
        </p:spPr>
        <p:txBody>
          <a:bodyPr anchorCtr="0" anchor="b" bIns="45700" lIns="91425" spcFirstLastPara="1" rIns="91425" wrap="square" tIns="45700">
            <a:normAutofit/>
          </a:bodyPr>
          <a:lstStyle/>
          <a:p>
            <a:pPr indent="0" lvl="0" marL="0" rtl="0" algn="r">
              <a:lnSpc>
                <a:spcPct val="90000"/>
              </a:lnSpc>
              <a:spcBef>
                <a:spcPts val="0"/>
              </a:spcBef>
              <a:spcAft>
                <a:spcPts val="0"/>
              </a:spcAft>
              <a:buNone/>
            </a:pPr>
            <a:r>
              <a:rPr lang="ar-IQ" sz="2800">
                <a:solidFill>
                  <a:srgbClr val="C00000"/>
                </a:solidFill>
                <a:latin typeface="Arial"/>
                <a:ea typeface="Arial"/>
                <a:cs typeface="Arial"/>
                <a:sym typeface="Arial"/>
              </a:rPr>
              <a:t>التعامل مع الإعتراضات</a:t>
            </a:r>
            <a:endParaRPr sz="2800">
              <a:solidFill>
                <a:srgbClr val="C00000"/>
              </a:solidFill>
              <a:latin typeface="Arial"/>
              <a:ea typeface="Arial"/>
              <a:cs typeface="Arial"/>
              <a:sym typeface="Arial"/>
            </a:endParaRPr>
          </a:p>
        </p:txBody>
      </p:sp>
      <p:sp>
        <p:nvSpPr>
          <p:cNvPr id="427" name="Google Shape;427;p43"/>
          <p:cNvSpPr txBox="1"/>
          <p:nvPr>
            <p:ph idx="12" type="sldNum"/>
          </p:nvPr>
        </p:nvSpPr>
        <p:spPr>
          <a:xfrm>
            <a:off x="11645900" y="6497638"/>
            <a:ext cx="388938" cy="360362"/>
          </a:xfrm>
          <a:prstGeom prst="rect">
            <a:avLst/>
          </a:prstGeom>
          <a:solidFill>
            <a:schemeClr val="dk2"/>
          </a:solidFill>
          <a:ln>
            <a:noFill/>
          </a:ln>
        </p:spPr>
        <p:txBody>
          <a:bodyPr anchorCtr="0" anchor="t" bIns="45700" lIns="91425" spcFirstLastPara="1" rIns="91425" wrap="square" tIns="45700">
            <a:noAutofit/>
          </a:bodyPr>
          <a:lstStyle/>
          <a:p>
            <a:pPr indent="0" lvl="0" marL="0" marR="0" rtl="0" algn="ctr">
              <a:spcBef>
                <a:spcPts val="0"/>
              </a:spcBef>
              <a:spcAft>
                <a:spcPts val="0"/>
              </a:spcAft>
              <a:buNone/>
            </a:pPr>
            <a:fld id="{00000000-1234-1234-1234-123412341234}" type="slidenum">
              <a:rPr b="0" i="0" lang="ar-IQ" sz="900" u="none" cap="none" strike="noStrike">
                <a:solidFill>
                  <a:schemeClr val="lt1"/>
                </a:solidFill>
                <a:latin typeface="Arial"/>
                <a:ea typeface="Arial"/>
                <a:cs typeface="Arial"/>
                <a:sym typeface="Arial"/>
              </a:rPr>
              <a:t>‹#›</a:t>
            </a:fld>
            <a:endParaRPr b="0" i="0" sz="900" u="none" cap="none" strike="noStrike">
              <a:solidFill>
                <a:schemeClr val="lt1"/>
              </a:solidFill>
              <a:latin typeface="Arial"/>
              <a:ea typeface="Arial"/>
              <a:cs typeface="Arial"/>
              <a:sym typeface="Arial"/>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1" name="Shape 431"/>
        <p:cNvGrpSpPr/>
        <p:nvPr/>
      </p:nvGrpSpPr>
      <p:grpSpPr>
        <a:xfrm>
          <a:off x="0" y="0"/>
          <a:ext cx="0" cy="0"/>
          <a:chOff x="0" y="0"/>
          <a:chExt cx="0" cy="0"/>
        </a:xfrm>
      </p:grpSpPr>
      <p:sp>
        <p:nvSpPr>
          <p:cNvPr id="432" name="Google Shape;432;p44"/>
          <p:cNvSpPr txBox="1"/>
          <p:nvPr>
            <p:ph idx="1" type="body"/>
          </p:nvPr>
        </p:nvSpPr>
        <p:spPr>
          <a:xfrm>
            <a:off x="450850" y="2043113"/>
            <a:ext cx="11304588" cy="4133850"/>
          </a:xfrm>
          <a:prstGeom prst="rect">
            <a:avLst/>
          </a:prstGeom>
          <a:noFill/>
          <a:ln>
            <a:noFill/>
          </a:ln>
        </p:spPr>
        <p:txBody>
          <a:bodyPr anchorCtr="0" anchor="t" bIns="45700" lIns="91425" spcFirstLastPara="1" rIns="91425" wrap="square" tIns="45700">
            <a:noAutofit/>
          </a:bodyPr>
          <a:lstStyle/>
          <a:p>
            <a:pPr indent="0" lvl="0" marL="0" rtl="0" algn="r">
              <a:lnSpc>
                <a:spcPct val="90000"/>
              </a:lnSpc>
              <a:spcBef>
                <a:spcPts val="0"/>
              </a:spcBef>
              <a:spcAft>
                <a:spcPts val="0"/>
              </a:spcAft>
              <a:buClr>
                <a:schemeClr val="dk1"/>
              </a:buClr>
              <a:buSzPts val="2800"/>
              <a:buFont typeface="Arial"/>
              <a:buNone/>
            </a:pPr>
            <a:r>
              <a:t/>
            </a:r>
            <a:endParaRPr/>
          </a:p>
          <a:p>
            <a:pPr indent="0" lvl="0" marL="0" rtl="0" algn="r">
              <a:lnSpc>
                <a:spcPct val="90000"/>
              </a:lnSpc>
              <a:spcBef>
                <a:spcPts val="1000"/>
              </a:spcBef>
              <a:spcAft>
                <a:spcPts val="0"/>
              </a:spcAft>
              <a:buClr>
                <a:schemeClr val="dk1"/>
              </a:buClr>
              <a:buSzPts val="2800"/>
              <a:buFont typeface="Arial"/>
              <a:buNone/>
            </a:pPr>
            <a:r>
              <a:rPr lang="ar-IQ"/>
              <a:t>إضبط الإلتهاء/ التشتت.</a:t>
            </a:r>
            <a:endParaRPr/>
          </a:p>
          <a:p>
            <a:pPr indent="0" lvl="0" marL="0" rtl="0" algn="r">
              <a:lnSpc>
                <a:spcPct val="90000"/>
              </a:lnSpc>
              <a:spcBef>
                <a:spcPts val="1000"/>
              </a:spcBef>
              <a:spcAft>
                <a:spcPts val="0"/>
              </a:spcAft>
              <a:buClr>
                <a:schemeClr val="dk1"/>
              </a:buClr>
              <a:buSzPts val="2800"/>
              <a:buFont typeface="Arial"/>
              <a:buNone/>
            </a:pPr>
            <a:r>
              <a:t/>
            </a:r>
            <a:endParaRPr/>
          </a:p>
          <a:p>
            <a:pPr indent="0" lvl="0" marL="0" rtl="0" algn="r">
              <a:lnSpc>
                <a:spcPct val="90000"/>
              </a:lnSpc>
              <a:spcBef>
                <a:spcPts val="1000"/>
              </a:spcBef>
              <a:spcAft>
                <a:spcPts val="0"/>
              </a:spcAft>
              <a:buClr>
                <a:schemeClr val="dk1"/>
              </a:buClr>
              <a:buSzPts val="2800"/>
              <a:buFont typeface="Arial"/>
              <a:buNone/>
            </a:pPr>
            <a:r>
              <a:rPr lang="ar-IQ"/>
              <a:t>لا تقاطع.</a:t>
            </a:r>
            <a:endParaRPr/>
          </a:p>
          <a:p>
            <a:pPr indent="0" lvl="0" marL="0" rtl="0" algn="r">
              <a:lnSpc>
                <a:spcPct val="90000"/>
              </a:lnSpc>
              <a:spcBef>
                <a:spcPts val="1000"/>
              </a:spcBef>
              <a:spcAft>
                <a:spcPts val="0"/>
              </a:spcAft>
              <a:buClr>
                <a:schemeClr val="dk1"/>
              </a:buClr>
              <a:buSzPts val="2800"/>
              <a:buFont typeface="Arial"/>
              <a:buNone/>
            </a:pPr>
            <a:r>
              <a:t/>
            </a:r>
            <a:endParaRPr/>
          </a:p>
        </p:txBody>
      </p:sp>
      <p:sp>
        <p:nvSpPr>
          <p:cNvPr id="433" name="Google Shape;433;p44"/>
          <p:cNvSpPr txBox="1"/>
          <p:nvPr>
            <p:ph type="title"/>
          </p:nvPr>
        </p:nvSpPr>
        <p:spPr>
          <a:xfrm>
            <a:off x="450850" y="1282700"/>
            <a:ext cx="11283950" cy="574675"/>
          </a:xfrm>
          <a:prstGeom prst="rect">
            <a:avLst/>
          </a:prstGeom>
          <a:noFill/>
          <a:ln>
            <a:noFill/>
          </a:ln>
        </p:spPr>
        <p:txBody>
          <a:bodyPr anchorCtr="0" anchor="b" bIns="45700" lIns="91425" spcFirstLastPara="1" rIns="91425" wrap="square" tIns="45700">
            <a:normAutofit/>
          </a:bodyPr>
          <a:lstStyle/>
          <a:p>
            <a:pPr indent="0" lvl="0" marL="0" rtl="0" algn="r">
              <a:lnSpc>
                <a:spcPct val="90000"/>
              </a:lnSpc>
              <a:spcBef>
                <a:spcPts val="0"/>
              </a:spcBef>
              <a:spcAft>
                <a:spcPts val="0"/>
              </a:spcAft>
              <a:buNone/>
            </a:pPr>
            <a:r>
              <a:rPr lang="ar-IQ" sz="2800">
                <a:solidFill>
                  <a:srgbClr val="C00000"/>
                </a:solidFill>
              </a:rPr>
              <a:t>يستمع/ إستماع</a:t>
            </a:r>
            <a:endParaRPr sz="2800">
              <a:solidFill>
                <a:srgbClr val="C00000"/>
              </a:solidFill>
            </a:endParaRPr>
          </a:p>
        </p:txBody>
      </p:sp>
      <p:sp>
        <p:nvSpPr>
          <p:cNvPr id="434" name="Google Shape;434;p44"/>
          <p:cNvSpPr txBox="1"/>
          <p:nvPr>
            <p:ph idx="12" type="sldNum"/>
          </p:nvPr>
        </p:nvSpPr>
        <p:spPr>
          <a:xfrm>
            <a:off x="11645900" y="6497638"/>
            <a:ext cx="388938" cy="360362"/>
          </a:xfrm>
          <a:prstGeom prst="rect">
            <a:avLst/>
          </a:prstGeom>
          <a:solidFill>
            <a:schemeClr val="dk2"/>
          </a:solidFill>
          <a:ln>
            <a:noFill/>
          </a:ln>
        </p:spPr>
        <p:txBody>
          <a:bodyPr anchorCtr="0" anchor="t" bIns="45700" lIns="91425" spcFirstLastPara="1" rIns="91425" wrap="square" tIns="45700">
            <a:noAutofit/>
          </a:bodyPr>
          <a:lstStyle/>
          <a:p>
            <a:pPr indent="0" lvl="0" marL="0" marR="0" rtl="0" algn="ctr">
              <a:spcBef>
                <a:spcPts val="0"/>
              </a:spcBef>
              <a:spcAft>
                <a:spcPts val="0"/>
              </a:spcAft>
              <a:buNone/>
            </a:pPr>
            <a:fld id="{00000000-1234-1234-1234-123412341234}" type="slidenum">
              <a:rPr b="0" i="0" lang="ar-IQ" sz="900" u="none" cap="none" strike="noStrike">
                <a:solidFill>
                  <a:schemeClr val="lt1"/>
                </a:solidFill>
                <a:latin typeface="Arial"/>
                <a:ea typeface="Arial"/>
                <a:cs typeface="Arial"/>
                <a:sym typeface="Arial"/>
              </a:rPr>
              <a:t>‹#›</a:t>
            </a:fld>
            <a:endParaRPr b="0" i="0" sz="900" u="none" cap="none" strike="noStrike">
              <a:solidFill>
                <a:schemeClr val="lt1"/>
              </a:solidFill>
              <a:latin typeface="Arial"/>
              <a:ea typeface="Arial"/>
              <a:cs typeface="Arial"/>
              <a:sym typeface="Arial"/>
            </a:endParaRP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8" name="Shape 438"/>
        <p:cNvGrpSpPr/>
        <p:nvPr/>
      </p:nvGrpSpPr>
      <p:grpSpPr>
        <a:xfrm>
          <a:off x="0" y="0"/>
          <a:ext cx="0" cy="0"/>
          <a:chOff x="0" y="0"/>
          <a:chExt cx="0" cy="0"/>
        </a:xfrm>
      </p:grpSpPr>
      <p:sp>
        <p:nvSpPr>
          <p:cNvPr id="439" name="Google Shape;439;p45"/>
          <p:cNvSpPr txBox="1"/>
          <p:nvPr>
            <p:ph idx="1" type="body"/>
          </p:nvPr>
        </p:nvSpPr>
        <p:spPr>
          <a:xfrm>
            <a:off x="450850" y="2043113"/>
            <a:ext cx="11304588" cy="4133850"/>
          </a:xfrm>
          <a:prstGeom prst="rect">
            <a:avLst/>
          </a:prstGeom>
          <a:noFill/>
          <a:ln>
            <a:noFill/>
          </a:ln>
        </p:spPr>
        <p:txBody>
          <a:bodyPr anchorCtr="0" anchor="t" bIns="45700" lIns="91425" spcFirstLastPara="1" rIns="91425" wrap="square" tIns="45700">
            <a:noAutofit/>
          </a:bodyPr>
          <a:lstStyle/>
          <a:p>
            <a:pPr indent="0" lvl="0" marL="0" rtl="0" algn="r">
              <a:lnSpc>
                <a:spcPct val="90000"/>
              </a:lnSpc>
              <a:spcBef>
                <a:spcPts val="0"/>
              </a:spcBef>
              <a:spcAft>
                <a:spcPts val="0"/>
              </a:spcAft>
              <a:buClr>
                <a:schemeClr val="dk1"/>
              </a:buClr>
              <a:buSzPts val="2800"/>
              <a:buFont typeface="Arial"/>
              <a:buNone/>
            </a:pPr>
            <a:r>
              <a:rPr lang="ar-IQ"/>
              <a:t>لفهم نظرة وجهة الزبون</a:t>
            </a:r>
            <a:endParaRPr/>
          </a:p>
          <a:p>
            <a:pPr indent="0" lvl="0" marL="0" rtl="0" algn="r">
              <a:lnSpc>
                <a:spcPct val="90000"/>
              </a:lnSpc>
              <a:spcBef>
                <a:spcPts val="1000"/>
              </a:spcBef>
              <a:spcAft>
                <a:spcPts val="0"/>
              </a:spcAft>
              <a:buClr>
                <a:schemeClr val="dk1"/>
              </a:buClr>
              <a:buSzPts val="2800"/>
              <a:buFont typeface="Arial"/>
              <a:buNone/>
            </a:pPr>
            <a:r>
              <a:rPr lang="ar-IQ"/>
              <a:t>لتحديد:</a:t>
            </a:r>
            <a:endParaRPr/>
          </a:p>
          <a:p>
            <a:pPr indent="0" lvl="0" marL="0" rtl="0" algn="r">
              <a:lnSpc>
                <a:spcPct val="90000"/>
              </a:lnSpc>
              <a:spcBef>
                <a:spcPts val="1000"/>
              </a:spcBef>
              <a:spcAft>
                <a:spcPts val="0"/>
              </a:spcAft>
              <a:buClr>
                <a:schemeClr val="dk1"/>
              </a:buClr>
              <a:buSzPts val="2800"/>
              <a:buFont typeface="Arial"/>
              <a:buNone/>
            </a:pPr>
            <a:r>
              <a:t/>
            </a:r>
            <a:endParaRPr/>
          </a:p>
          <a:p>
            <a:pPr indent="-228600" lvl="0" marL="228600" rtl="1" algn="r">
              <a:lnSpc>
                <a:spcPct val="90000"/>
              </a:lnSpc>
              <a:spcBef>
                <a:spcPts val="1000"/>
              </a:spcBef>
              <a:spcAft>
                <a:spcPts val="0"/>
              </a:spcAft>
              <a:buClr>
                <a:schemeClr val="dk1"/>
              </a:buClr>
              <a:buSzPts val="2800"/>
              <a:buChar char="•"/>
            </a:pPr>
            <a:r>
              <a:rPr lang="ar-IQ"/>
              <a:t>هناك حاجة إلى المزيد من المعلومات</a:t>
            </a:r>
            <a:endParaRPr/>
          </a:p>
          <a:p>
            <a:pPr indent="-228600" lvl="0" marL="228600" rtl="1" algn="r">
              <a:lnSpc>
                <a:spcPct val="90000"/>
              </a:lnSpc>
              <a:spcBef>
                <a:spcPts val="1000"/>
              </a:spcBef>
              <a:spcAft>
                <a:spcPts val="0"/>
              </a:spcAft>
              <a:buClr>
                <a:schemeClr val="dk1"/>
              </a:buClr>
              <a:buSzPts val="2800"/>
              <a:buChar char="•"/>
            </a:pPr>
            <a:r>
              <a:rPr lang="ar-IQ"/>
              <a:t>هناك سوء فهم</a:t>
            </a:r>
            <a:endParaRPr/>
          </a:p>
          <a:p>
            <a:pPr indent="-228600" lvl="0" marL="228600" rtl="1" algn="r">
              <a:lnSpc>
                <a:spcPct val="90000"/>
              </a:lnSpc>
              <a:spcBef>
                <a:spcPts val="1000"/>
              </a:spcBef>
              <a:spcAft>
                <a:spcPts val="0"/>
              </a:spcAft>
              <a:buClr>
                <a:schemeClr val="dk1"/>
              </a:buClr>
              <a:buSzPts val="2800"/>
              <a:buChar char="•"/>
            </a:pPr>
            <a:r>
              <a:rPr lang="ar-IQ"/>
              <a:t>بخصوص عيوب المنتج</a:t>
            </a:r>
            <a:endParaRPr/>
          </a:p>
          <a:p>
            <a:pPr indent="0" lvl="0" marL="0" rtl="1" algn="r">
              <a:lnSpc>
                <a:spcPct val="90000"/>
              </a:lnSpc>
              <a:spcBef>
                <a:spcPts val="1000"/>
              </a:spcBef>
              <a:spcAft>
                <a:spcPts val="0"/>
              </a:spcAft>
              <a:buClr>
                <a:schemeClr val="dk1"/>
              </a:buClr>
              <a:buSzPts val="2800"/>
              <a:buFont typeface="Arial"/>
              <a:buNone/>
            </a:pPr>
            <a:r>
              <a:rPr lang="ar-IQ"/>
              <a:t>وقد تبين أن أغلب الإعتراضات لم تكن واضحة لمندوبي المبيعات، مما جعلهم يجيبون على إعتراضات مختلفة. </a:t>
            </a:r>
            <a:endParaRPr/>
          </a:p>
          <a:p>
            <a:pPr indent="0" lvl="0" marL="0" rtl="1" algn="r">
              <a:lnSpc>
                <a:spcPct val="90000"/>
              </a:lnSpc>
              <a:spcBef>
                <a:spcPts val="1000"/>
              </a:spcBef>
              <a:spcAft>
                <a:spcPts val="0"/>
              </a:spcAft>
              <a:buClr>
                <a:schemeClr val="dk1"/>
              </a:buClr>
              <a:buSzPts val="2800"/>
              <a:buFont typeface="Arial"/>
              <a:buNone/>
            </a:pPr>
            <a:r>
              <a:t/>
            </a:r>
            <a:endParaRPr/>
          </a:p>
          <a:p>
            <a:pPr indent="-50800" lvl="0" marL="228600" rtl="1" algn="l">
              <a:lnSpc>
                <a:spcPct val="90000"/>
              </a:lnSpc>
              <a:spcBef>
                <a:spcPts val="1000"/>
              </a:spcBef>
              <a:spcAft>
                <a:spcPts val="0"/>
              </a:spcAft>
              <a:buClr>
                <a:schemeClr val="dk1"/>
              </a:buClr>
              <a:buSzPts val="2800"/>
              <a:buNone/>
            </a:pPr>
            <a:r>
              <a:t/>
            </a:r>
            <a:endParaRPr/>
          </a:p>
        </p:txBody>
      </p:sp>
      <p:sp>
        <p:nvSpPr>
          <p:cNvPr id="440" name="Google Shape;440;p45"/>
          <p:cNvSpPr txBox="1"/>
          <p:nvPr>
            <p:ph type="title"/>
          </p:nvPr>
        </p:nvSpPr>
        <p:spPr>
          <a:xfrm>
            <a:off x="450850" y="1282700"/>
            <a:ext cx="11283950" cy="574675"/>
          </a:xfrm>
          <a:prstGeom prst="rect">
            <a:avLst/>
          </a:prstGeom>
          <a:noFill/>
          <a:ln>
            <a:noFill/>
          </a:ln>
        </p:spPr>
        <p:txBody>
          <a:bodyPr anchorCtr="0" anchor="b" bIns="45700" lIns="91425" spcFirstLastPara="1" rIns="91425" wrap="square" tIns="45700">
            <a:normAutofit/>
          </a:bodyPr>
          <a:lstStyle/>
          <a:p>
            <a:pPr indent="0" lvl="0" marL="0" rtl="0" algn="r">
              <a:lnSpc>
                <a:spcPct val="90000"/>
              </a:lnSpc>
              <a:spcBef>
                <a:spcPts val="0"/>
              </a:spcBef>
              <a:spcAft>
                <a:spcPts val="0"/>
              </a:spcAft>
              <a:buNone/>
            </a:pPr>
            <a:r>
              <a:rPr lang="ar-IQ" sz="2800">
                <a:solidFill>
                  <a:srgbClr val="C00000"/>
                </a:solidFill>
                <a:latin typeface="Arial"/>
                <a:ea typeface="Arial"/>
                <a:cs typeface="Arial"/>
                <a:sym typeface="Arial"/>
              </a:rPr>
              <a:t>التحقيق للتوضيح</a:t>
            </a:r>
            <a:endParaRPr sz="2800">
              <a:solidFill>
                <a:srgbClr val="C00000"/>
              </a:solidFill>
              <a:latin typeface="Arial"/>
              <a:ea typeface="Arial"/>
              <a:cs typeface="Arial"/>
              <a:sym typeface="Arial"/>
            </a:endParaRPr>
          </a:p>
        </p:txBody>
      </p:sp>
      <p:sp>
        <p:nvSpPr>
          <p:cNvPr id="441" name="Google Shape;441;p45"/>
          <p:cNvSpPr txBox="1"/>
          <p:nvPr>
            <p:ph idx="12" type="sldNum"/>
          </p:nvPr>
        </p:nvSpPr>
        <p:spPr>
          <a:xfrm>
            <a:off x="11645900" y="6497638"/>
            <a:ext cx="388938" cy="360362"/>
          </a:xfrm>
          <a:prstGeom prst="rect">
            <a:avLst/>
          </a:prstGeom>
          <a:solidFill>
            <a:schemeClr val="dk2"/>
          </a:solidFill>
          <a:ln>
            <a:noFill/>
          </a:ln>
        </p:spPr>
        <p:txBody>
          <a:bodyPr anchorCtr="0" anchor="t" bIns="45700" lIns="91425" spcFirstLastPara="1" rIns="91425" wrap="square" tIns="45700">
            <a:noAutofit/>
          </a:bodyPr>
          <a:lstStyle/>
          <a:p>
            <a:pPr indent="0" lvl="0" marL="0" marR="0" rtl="0" algn="ctr">
              <a:spcBef>
                <a:spcPts val="0"/>
              </a:spcBef>
              <a:spcAft>
                <a:spcPts val="0"/>
              </a:spcAft>
              <a:buNone/>
            </a:pPr>
            <a:fld id="{00000000-1234-1234-1234-123412341234}" type="slidenum">
              <a:rPr b="0" i="0" lang="ar-IQ" sz="900" u="none" cap="none" strike="noStrike">
                <a:solidFill>
                  <a:schemeClr val="lt1"/>
                </a:solidFill>
                <a:latin typeface="Arial"/>
                <a:ea typeface="Arial"/>
                <a:cs typeface="Arial"/>
                <a:sym typeface="Arial"/>
              </a:rPr>
              <a:t>‹#›</a:t>
            </a:fld>
            <a:endParaRPr b="0" i="0" sz="900" u="none" cap="none" strike="noStrike">
              <a:solidFill>
                <a:schemeClr val="lt1"/>
              </a:solidFill>
              <a:latin typeface="Arial"/>
              <a:ea typeface="Arial"/>
              <a:cs typeface="Arial"/>
              <a:sym typeface="Arial"/>
            </a:endParaRPr>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5" name="Shape 445"/>
        <p:cNvGrpSpPr/>
        <p:nvPr/>
      </p:nvGrpSpPr>
      <p:grpSpPr>
        <a:xfrm>
          <a:off x="0" y="0"/>
          <a:ext cx="0" cy="0"/>
          <a:chOff x="0" y="0"/>
          <a:chExt cx="0" cy="0"/>
        </a:xfrm>
      </p:grpSpPr>
      <p:sp>
        <p:nvSpPr>
          <p:cNvPr id="446" name="Google Shape;446;p46"/>
          <p:cNvSpPr txBox="1"/>
          <p:nvPr>
            <p:ph idx="1" type="body"/>
          </p:nvPr>
        </p:nvSpPr>
        <p:spPr>
          <a:xfrm>
            <a:off x="450850" y="2043113"/>
            <a:ext cx="11304588" cy="4133850"/>
          </a:xfrm>
          <a:prstGeom prst="rect">
            <a:avLst/>
          </a:prstGeom>
          <a:noFill/>
          <a:ln>
            <a:noFill/>
          </a:ln>
        </p:spPr>
        <p:txBody>
          <a:bodyPr anchorCtr="0" anchor="t" bIns="45700" lIns="91425" spcFirstLastPara="1" rIns="91425" wrap="square" tIns="45700">
            <a:noAutofit/>
          </a:bodyPr>
          <a:lstStyle/>
          <a:p>
            <a:pPr indent="0" lvl="0" marL="0" rtl="0" algn="r">
              <a:lnSpc>
                <a:spcPct val="90000"/>
              </a:lnSpc>
              <a:spcBef>
                <a:spcPts val="0"/>
              </a:spcBef>
              <a:spcAft>
                <a:spcPts val="0"/>
              </a:spcAft>
              <a:buClr>
                <a:schemeClr val="dk1"/>
              </a:buClr>
              <a:buSzPts val="2800"/>
              <a:buFont typeface="Arial"/>
              <a:buNone/>
            </a:pPr>
            <a:r>
              <a:rPr lang="ar-IQ"/>
              <a:t>إنها طريقة للإعتراف بوجهة نظر الزبائن.</a:t>
            </a:r>
            <a:endParaRPr/>
          </a:p>
          <a:p>
            <a:pPr indent="0" lvl="0" marL="0" rtl="0" algn="r">
              <a:lnSpc>
                <a:spcPct val="90000"/>
              </a:lnSpc>
              <a:spcBef>
                <a:spcPts val="1000"/>
              </a:spcBef>
              <a:spcAft>
                <a:spcPts val="0"/>
              </a:spcAft>
              <a:buClr>
                <a:schemeClr val="dk1"/>
              </a:buClr>
              <a:buSzPts val="2800"/>
              <a:buFont typeface="Arial"/>
              <a:buNone/>
            </a:pPr>
            <a:r>
              <a:t/>
            </a:r>
            <a:endParaRPr/>
          </a:p>
          <a:p>
            <a:pPr indent="0" lvl="0" marL="0" rtl="0" algn="r">
              <a:lnSpc>
                <a:spcPct val="90000"/>
              </a:lnSpc>
              <a:spcBef>
                <a:spcPts val="1000"/>
              </a:spcBef>
              <a:spcAft>
                <a:spcPts val="0"/>
              </a:spcAft>
              <a:buClr>
                <a:schemeClr val="dk1"/>
              </a:buClr>
              <a:buSzPts val="2800"/>
              <a:buFont typeface="Arial"/>
              <a:buNone/>
            </a:pPr>
            <a:r>
              <a:rPr lang="ar-IQ"/>
              <a:t> قد يكون الإسناد:</a:t>
            </a:r>
            <a:endParaRPr/>
          </a:p>
          <a:p>
            <a:pPr indent="0" lvl="0" marL="0" rtl="0" algn="r">
              <a:lnSpc>
                <a:spcPct val="90000"/>
              </a:lnSpc>
              <a:spcBef>
                <a:spcPts val="1000"/>
              </a:spcBef>
              <a:spcAft>
                <a:spcPts val="0"/>
              </a:spcAft>
              <a:buClr>
                <a:schemeClr val="dk1"/>
              </a:buClr>
              <a:buSzPts val="2800"/>
              <a:buFont typeface="Arial"/>
              <a:buNone/>
            </a:pPr>
            <a:r>
              <a:rPr lang="ar-IQ"/>
              <a:t>     تعاطف</a:t>
            </a:r>
            <a:endParaRPr/>
          </a:p>
          <a:p>
            <a:pPr indent="0" lvl="0" marL="0" rtl="0" algn="r">
              <a:lnSpc>
                <a:spcPct val="90000"/>
              </a:lnSpc>
              <a:spcBef>
                <a:spcPts val="1000"/>
              </a:spcBef>
              <a:spcAft>
                <a:spcPts val="0"/>
              </a:spcAft>
              <a:buClr>
                <a:schemeClr val="dk1"/>
              </a:buClr>
              <a:buSzPts val="2800"/>
              <a:buFont typeface="Arial"/>
              <a:buNone/>
            </a:pPr>
            <a:r>
              <a:rPr lang="ar-IQ"/>
              <a:t>     إعادة صياغة السؤال</a:t>
            </a:r>
            <a:endParaRPr/>
          </a:p>
          <a:p>
            <a:pPr indent="0" lvl="0" marL="0" rtl="0" algn="r">
              <a:lnSpc>
                <a:spcPct val="90000"/>
              </a:lnSpc>
              <a:spcBef>
                <a:spcPts val="1000"/>
              </a:spcBef>
              <a:spcAft>
                <a:spcPts val="0"/>
              </a:spcAft>
              <a:buClr>
                <a:schemeClr val="dk1"/>
              </a:buClr>
              <a:buSzPts val="2800"/>
              <a:buFont typeface="Arial"/>
              <a:buNone/>
            </a:pPr>
            <a:r>
              <a:rPr lang="ar-IQ"/>
              <a:t>     إعطاء المزيد من التفاصيل</a:t>
            </a:r>
            <a:endParaRPr/>
          </a:p>
          <a:p>
            <a:pPr indent="0" lvl="0" marL="0" rtl="0" algn="r">
              <a:lnSpc>
                <a:spcPct val="90000"/>
              </a:lnSpc>
              <a:spcBef>
                <a:spcPts val="1000"/>
              </a:spcBef>
              <a:spcAft>
                <a:spcPts val="0"/>
              </a:spcAft>
              <a:buClr>
                <a:schemeClr val="dk1"/>
              </a:buClr>
              <a:buSzPts val="2800"/>
              <a:buFont typeface="Arial"/>
              <a:buNone/>
            </a:pPr>
            <a:r>
              <a:rPr lang="ar-IQ"/>
              <a:t>     ضمان الزبون/ الزبائن</a:t>
            </a:r>
            <a:endParaRPr/>
          </a:p>
        </p:txBody>
      </p:sp>
      <p:sp>
        <p:nvSpPr>
          <p:cNvPr id="447" name="Google Shape;447;p46"/>
          <p:cNvSpPr txBox="1"/>
          <p:nvPr>
            <p:ph type="title"/>
          </p:nvPr>
        </p:nvSpPr>
        <p:spPr>
          <a:xfrm>
            <a:off x="450850" y="1282700"/>
            <a:ext cx="11283950" cy="574675"/>
          </a:xfrm>
          <a:prstGeom prst="rect">
            <a:avLst/>
          </a:prstGeom>
          <a:noFill/>
          <a:ln>
            <a:noFill/>
          </a:ln>
        </p:spPr>
        <p:txBody>
          <a:bodyPr anchorCtr="0" anchor="b" bIns="45700" lIns="91425" spcFirstLastPara="1" rIns="91425" wrap="square" tIns="45700">
            <a:normAutofit/>
          </a:bodyPr>
          <a:lstStyle/>
          <a:p>
            <a:pPr indent="0" lvl="0" marL="0" rtl="0" algn="r">
              <a:lnSpc>
                <a:spcPct val="90000"/>
              </a:lnSpc>
              <a:spcBef>
                <a:spcPts val="0"/>
              </a:spcBef>
              <a:spcAft>
                <a:spcPts val="0"/>
              </a:spcAft>
              <a:buNone/>
            </a:pPr>
            <a:r>
              <a:rPr lang="ar-IQ" sz="2800">
                <a:solidFill>
                  <a:srgbClr val="C00000"/>
                </a:solidFill>
              </a:rPr>
              <a:t>إسناد الإجابة</a:t>
            </a:r>
            <a:endParaRPr sz="2800">
              <a:solidFill>
                <a:srgbClr val="C00000"/>
              </a:solidFill>
            </a:endParaRPr>
          </a:p>
        </p:txBody>
      </p:sp>
      <p:sp>
        <p:nvSpPr>
          <p:cNvPr id="448" name="Google Shape;448;p46"/>
          <p:cNvSpPr txBox="1"/>
          <p:nvPr>
            <p:ph idx="12" type="sldNum"/>
          </p:nvPr>
        </p:nvSpPr>
        <p:spPr>
          <a:xfrm>
            <a:off x="11645900" y="6497638"/>
            <a:ext cx="388938" cy="360362"/>
          </a:xfrm>
          <a:prstGeom prst="rect">
            <a:avLst/>
          </a:prstGeom>
          <a:solidFill>
            <a:schemeClr val="dk2"/>
          </a:solidFill>
          <a:ln>
            <a:noFill/>
          </a:ln>
        </p:spPr>
        <p:txBody>
          <a:bodyPr anchorCtr="0" anchor="t" bIns="45700" lIns="91425" spcFirstLastPara="1" rIns="91425" wrap="square" tIns="45700">
            <a:noAutofit/>
          </a:bodyPr>
          <a:lstStyle/>
          <a:p>
            <a:pPr indent="0" lvl="0" marL="0" marR="0" rtl="0" algn="ctr">
              <a:spcBef>
                <a:spcPts val="0"/>
              </a:spcBef>
              <a:spcAft>
                <a:spcPts val="0"/>
              </a:spcAft>
              <a:buNone/>
            </a:pPr>
            <a:fld id="{00000000-1234-1234-1234-123412341234}" type="slidenum">
              <a:rPr b="0" i="0" lang="ar-IQ" sz="900" u="none" cap="none" strike="noStrike">
                <a:solidFill>
                  <a:schemeClr val="lt1"/>
                </a:solidFill>
                <a:latin typeface="Arial"/>
                <a:ea typeface="Arial"/>
                <a:cs typeface="Arial"/>
                <a:sym typeface="Arial"/>
              </a:rPr>
              <a:t>‹#›</a:t>
            </a:fld>
            <a:endParaRPr b="0" i="0" sz="900" u="none" cap="none" strike="noStrike">
              <a:solidFill>
                <a:schemeClr val="lt1"/>
              </a:solidFill>
              <a:latin typeface="Arial"/>
              <a:ea typeface="Arial"/>
              <a:cs typeface="Arial"/>
              <a:sym typeface="Arial"/>
            </a:endParaRPr>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2" name="Shape 452"/>
        <p:cNvGrpSpPr/>
        <p:nvPr/>
      </p:nvGrpSpPr>
      <p:grpSpPr>
        <a:xfrm>
          <a:off x="0" y="0"/>
          <a:ext cx="0" cy="0"/>
          <a:chOff x="0" y="0"/>
          <a:chExt cx="0" cy="0"/>
        </a:xfrm>
      </p:grpSpPr>
      <p:sp>
        <p:nvSpPr>
          <p:cNvPr id="453" name="Google Shape;453;p47"/>
          <p:cNvSpPr txBox="1"/>
          <p:nvPr>
            <p:ph idx="1" type="body"/>
          </p:nvPr>
        </p:nvSpPr>
        <p:spPr>
          <a:xfrm>
            <a:off x="450850" y="1511300"/>
            <a:ext cx="11304588" cy="5156200"/>
          </a:xfrm>
          <a:prstGeom prst="rect">
            <a:avLst/>
          </a:prstGeom>
          <a:noFill/>
          <a:ln>
            <a:noFill/>
          </a:ln>
        </p:spPr>
        <p:txBody>
          <a:bodyPr anchorCtr="0" anchor="t" bIns="45700" lIns="91425" spcFirstLastPara="1" rIns="91425" wrap="square" tIns="45700">
            <a:noAutofit/>
          </a:bodyPr>
          <a:lstStyle/>
          <a:p>
            <a:pPr indent="0" lvl="0" marL="0" rtl="0" algn="r">
              <a:lnSpc>
                <a:spcPct val="90000"/>
              </a:lnSpc>
              <a:spcBef>
                <a:spcPts val="0"/>
              </a:spcBef>
              <a:spcAft>
                <a:spcPts val="0"/>
              </a:spcAft>
              <a:buClr>
                <a:schemeClr val="dk1"/>
              </a:buClr>
              <a:buSzPts val="2000"/>
              <a:buFont typeface="Arial"/>
              <a:buNone/>
            </a:pPr>
            <a:r>
              <a:rPr lang="ar-IQ" sz="2000"/>
              <a:t>إستخدم فوائد التعويض</a:t>
            </a:r>
            <a:endParaRPr/>
          </a:p>
          <a:p>
            <a:pPr indent="0" lvl="0" marL="0" rtl="0" algn="r">
              <a:lnSpc>
                <a:spcPct val="90000"/>
              </a:lnSpc>
              <a:spcBef>
                <a:spcPts val="1000"/>
              </a:spcBef>
              <a:spcAft>
                <a:spcPts val="0"/>
              </a:spcAft>
              <a:buClr>
                <a:schemeClr val="dk1"/>
              </a:buClr>
              <a:buSzPts val="2000"/>
              <a:buFont typeface="Arial"/>
              <a:buNone/>
            </a:pPr>
            <a:r>
              <a:rPr lang="ar-IQ" sz="2000"/>
              <a:t>       فوائد عديدة لتعويض السعر المرتفع</a:t>
            </a:r>
            <a:endParaRPr/>
          </a:p>
          <a:p>
            <a:pPr indent="0" lvl="0" marL="0" rtl="0" algn="r">
              <a:lnSpc>
                <a:spcPct val="90000"/>
              </a:lnSpc>
              <a:spcBef>
                <a:spcPts val="1000"/>
              </a:spcBef>
              <a:spcAft>
                <a:spcPts val="0"/>
              </a:spcAft>
              <a:buClr>
                <a:schemeClr val="dk1"/>
              </a:buClr>
              <a:buSzPts val="2000"/>
              <a:buFont typeface="Arial"/>
              <a:buNone/>
            </a:pPr>
            <a:r>
              <a:rPr lang="ar-IQ" sz="2000"/>
              <a:t>ضع في الإعتبار</a:t>
            </a:r>
            <a:endParaRPr/>
          </a:p>
          <a:p>
            <a:pPr indent="0" lvl="0" marL="0" rtl="0" algn="r">
              <a:lnSpc>
                <a:spcPct val="90000"/>
              </a:lnSpc>
              <a:spcBef>
                <a:spcPts val="1000"/>
              </a:spcBef>
              <a:spcAft>
                <a:spcPts val="0"/>
              </a:spcAft>
              <a:buClr>
                <a:schemeClr val="dk1"/>
              </a:buClr>
              <a:buSzPts val="2000"/>
              <a:buFont typeface="Arial"/>
              <a:buNone/>
            </a:pPr>
            <a:r>
              <a:rPr lang="ar-IQ" sz="2000"/>
              <a:t>       يمكن للمستخدمين الإستفادة من الميزات المذكورة (إستخدمها بسهولة أكثر من غيرها)</a:t>
            </a:r>
            <a:endParaRPr/>
          </a:p>
          <a:p>
            <a:pPr indent="0" lvl="0" marL="0" rtl="0" algn="r">
              <a:lnSpc>
                <a:spcPct val="90000"/>
              </a:lnSpc>
              <a:spcBef>
                <a:spcPts val="1000"/>
              </a:spcBef>
              <a:spcAft>
                <a:spcPts val="0"/>
              </a:spcAft>
              <a:buClr>
                <a:schemeClr val="dk1"/>
              </a:buClr>
              <a:buSzPts val="2000"/>
              <a:buFont typeface="Arial"/>
              <a:buNone/>
            </a:pPr>
            <a:r>
              <a:rPr lang="ar-IQ" sz="2000"/>
              <a:t>توفير معلومات</a:t>
            </a:r>
            <a:endParaRPr/>
          </a:p>
          <a:p>
            <a:pPr indent="0" lvl="0" marL="0" rtl="0" algn="r">
              <a:lnSpc>
                <a:spcPct val="90000"/>
              </a:lnSpc>
              <a:spcBef>
                <a:spcPts val="1000"/>
              </a:spcBef>
              <a:spcAft>
                <a:spcPts val="0"/>
              </a:spcAft>
              <a:buClr>
                <a:schemeClr val="dk1"/>
              </a:buClr>
              <a:buSzPts val="2000"/>
              <a:buFont typeface="Arial"/>
              <a:buNone/>
            </a:pPr>
            <a:r>
              <a:rPr lang="ar-IQ" sz="2000"/>
              <a:t>        عندما يكون هناك سوء فهم</a:t>
            </a:r>
            <a:endParaRPr/>
          </a:p>
          <a:p>
            <a:pPr indent="0" lvl="0" marL="0" rtl="0" algn="r">
              <a:lnSpc>
                <a:spcPct val="90000"/>
              </a:lnSpc>
              <a:spcBef>
                <a:spcPts val="1000"/>
              </a:spcBef>
              <a:spcAft>
                <a:spcPts val="0"/>
              </a:spcAft>
              <a:buClr>
                <a:schemeClr val="dk1"/>
              </a:buClr>
              <a:buSzPts val="2000"/>
              <a:buFont typeface="Arial"/>
              <a:buNone/>
            </a:pPr>
            <a:r>
              <a:rPr lang="ar-IQ" sz="2000"/>
              <a:t>إستخدم أدلة الطرف الثالث</a:t>
            </a:r>
            <a:endParaRPr/>
          </a:p>
          <a:p>
            <a:pPr indent="0" lvl="0" marL="0" rtl="0" algn="r">
              <a:lnSpc>
                <a:spcPct val="90000"/>
              </a:lnSpc>
              <a:spcBef>
                <a:spcPts val="1000"/>
              </a:spcBef>
              <a:spcAft>
                <a:spcPts val="0"/>
              </a:spcAft>
              <a:buClr>
                <a:schemeClr val="dk1"/>
              </a:buClr>
              <a:buSzPts val="2000"/>
              <a:buFont typeface="Arial"/>
              <a:buNone/>
            </a:pPr>
            <a:r>
              <a:rPr lang="ar-IQ" sz="2000"/>
              <a:t>        مثل شهادات الجودة، والدراسة،....</a:t>
            </a:r>
            <a:endParaRPr/>
          </a:p>
          <a:p>
            <a:pPr indent="0" lvl="0" marL="0" rtl="0" algn="r">
              <a:lnSpc>
                <a:spcPct val="90000"/>
              </a:lnSpc>
              <a:spcBef>
                <a:spcPts val="1000"/>
              </a:spcBef>
              <a:spcAft>
                <a:spcPts val="0"/>
              </a:spcAft>
              <a:buClr>
                <a:schemeClr val="dk1"/>
              </a:buClr>
              <a:buSzPts val="2000"/>
              <a:buFont typeface="Arial"/>
              <a:buNone/>
            </a:pPr>
            <a:r>
              <a:rPr lang="ar-IQ" sz="2000"/>
              <a:t>إبحث عن سبب للتغيير</a:t>
            </a:r>
            <a:endParaRPr/>
          </a:p>
          <a:p>
            <a:pPr indent="0" lvl="0" marL="0" rtl="0" algn="r">
              <a:lnSpc>
                <a:spcPct val="90000"/>
              </a:lnSpc>
              <a:spcBef>
                <a:spcPts val="1000"/>
              </a:spcBef>
              <a:spcAft>
                <a:spcPts val="0"/>
              </a:spcAft>
              <a:buClr>
                <a:schemeClr val="dk1"/>
              </a:buClr>
              <a:buSzPts val="2000"/>
              <a:buFont typeface="Arial"/>
              <a:buNone/>
            </a:pPr>
            <a:r>
              <a:rPr lang="ar-IQ" sz="2000"/>
              <a:t>        إعط مزيدآ من الإستخدامات</a:t>
            </a:r>
            <a:endParaRPr sz="1800"/>
          </a:p>
        </p:txBody>
      </p:sp>
      <p:sp>
        <p:nvSpPr>
          <p:cNvPr id="454" name="Google Shape;454;p47"/>
          <p:cNvSpPr txBox="1"/>
          <p:nvPr>
            <p:ph type="title"/>
          </p:nvPr>
        </p:nvSpPr>
        <p:spPr>
          <a:xfrm>
            <a:off x="450850" y="977900"/>
            <a:ext cx="11283950" cy="584200"/>
          </a:xfrm>
          <a:prstGeom prst="rect">
            <a:avLst/>
          </a:prstGeom>
          <a:noFill/>
          <a:ln>
            <a:noFill/>
          </a:ln>
        </p:spPr>
        <p:txBody>
          <a:bodyPr anchorCtr="0" anchor="b" bIns="45700" lIns="91425" spcFirstLastPara="1" rIns="91425" wrap="square" tIns="45700">
            <a:normAutofit/>
          </a:bodyPr>
          <a:lstStyle/>
          <a:p>
            <a:pPr indent="0" lvl="0" marL="0" rtl="0" algn="r">
              <a:lnSpc>
                <a:spcPct val="90000"/>
              </a:lnSpc>
              <a:spcBef>
                <a:spcPts val="0"/>
              </a:spcBef>
              <a:spcAft>
                <a:spcPts val="0"/>
              </a:spcAft>
              <a:buNone/>
            </a:pPr>
            <a:r>
              <a:rPr lang="ar-IQ" sz="2800">
                <a:solidFill>
                  <a:srgbClr val="C00000"/>
                </a:solidFill>
              </a:rPr>
              <a:t>الإجابة</a:t>
            </a:r>
            <a:endParaRPr sz="2800">
              <a:solidFill>
                <a:srgbClr val="C00000"/>
              </a:solidFill>
            </a:endParaRPr>
          </a:p>
        </p:txBody>
      </p:sp>
      <p:sp>
        <p:nvSpPr>
          <p:cNvPr id="455" name="Google Shape;455;p47"/>
          <p:cNvSpPr txBox="1"/>
          <p:nvPr>
            <p:ph idx="12" type="sldNum"/>
          </p:nvPr>
        </p:nvSpPr>
        <p:spPr>
          <a:xfrm>
            <a:off x="11645900" y="6497638"/>
            <a:ext cx="388938" cy="360362"/>
          </a:xfrm>
          <a:prstGeom prst="rect">
            <a:avLst/>
          </a:prstGeom>
          <a:solidFill>
            <a:schemeClr val="dk2"/>
          </a:solidFill>
          <a:ln>
            <a:noFill/>
          </a:ln>
        </p:spPr>
        <p:txBody>
          <a:bodyPr anchorCtr="0" anchor="t" bIns="45700" lIns="91425" spcFirstLastPara="1" rIns="91425" wrap="square" tIns="45700">
            <a:noAutofit/>
          </a:bodyPr>
          <a:lstStyle/>
          <a:p>
            <a:pPr indent="0" lvl="0" marL="0" marR="0" rtl="0" algn="ctr">
              <a:spcBef>
                <a:spcPts val="0"/>
              </a:spcBef>
              <a:spcAft>
                <a:spcPts val="0"/>
              </a:spcAft>
              <a:buNone/>
            </a:pPr>
            <a:fld id="{00000000-1234-1234-1234-123412341234}" type="slidenum">
              <a:rPr b="0" i="0" lang="ar-IQ" sz="900" u="none" cap="none" strike="noStrike">
                <a:solidFill>
                  <a:schemeClr val="lt1"/>
                </a:solidFill>
                <a:latin typeface="Arial"/>
                <a:ea typeface="Arial"/>
                <a:cs typeface="Arial"/>
                <a:sym typeface="Arial"/>
              </a:rPr>
              <a:t>‹#›</a:t>
            </a:fld>
            <a:endParaRPr b="0" i="0" sz="900" u="none" cap="none" strike="noStrike">
              <a:solidFill>
                <a:schemeClr val="lt1"/>
              </a:solidFill>
              <a:latin typeface="Arial"/>
              <a:ea typeface="Arial"/>
              <a:cs typeface="Arial"/>
              <a:sym typeface="Arial"/>
            </a:endParaRPr>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9" name="Shape 459"/>
        <p:cNvGrpSpPr/>
        <p:nvPr/>
      </p:nvGrpSpPr>
      <p:grpSpPr>
        <a:xfrm>
          <a:off x="0" y="0"/>
          <a:ext cx="0" cy="0"/>
          <a:chOff x="0" y="0"/>
          <a:chExt cx="0" cy="0"/>
        </a:xfrm>
      </p:grpSpPr>
      <p:sp>
        <p:nvSpPr>
          <p:cNvPr id="460" name="Google Shape;460;p48"/>
          <p:cNvSpPr txBox="1"/>
          <p:nvPr>
            <p:ph idx="1" type="body"/>
          </p:nvPr>
        </p:nvSpPr>
        <p:spPr>
          <a:xfrm>
            <a:off x="450850" y="1181100"/>
            <a:ext cx="11304588" cy="4995863"/>
          </a:xfrm>
          <a:prstGeom prst="rect">
            <a:avLst/>
          </a:prstGeom>
          <a:noFill/>
          <a:ln>
            <a:noFill/>
          </a:ln>
        </p:spPr>
        <p:txBody>
          <a:bodyPr anchorCtr="0" anchor="t" bIns="45700" lIns="91425" spcFirstLastPara="1" rIns="91425" wrap="square" tIns="45700">
            <a:noAutofit/>
          </a:bodyPr>
          <a:lstStyle/>
          <a:p>
            <a:pPr indent="0" lvl="0" marL="0" rtl="0" algn="r">
              <a:lnSpc>
                <a:spcPct val="90000"/>
              </a:lnSpc>
              <a:spcBef>
                <a:spcPts val="0"/>
              </a:spcBef>
              <a:spcAft>
                <a:spcPts val="0"/>
              </a:spcAft>
              <a:buClr>
                <a:srgbClr val="C00000"/>
              </a:buClr>
              <a:buSzPts val="2800"/>
              <a:buFont typeface="Arial"/>
              <a:buNone/>
            </a:pPr>
            <a:r>
              <a:rPr b="1" lang="ar-IQ">
                <a:solidFill>
                  <a:srgbClr val="C00000"/>
                </a:solidFill>
              </a:rPr>
              <a:t>تذكر</a:t>
            </a:r>
            <a:endParaRPr/>
          </a:p>
          <a:p>
            <a:pPr indent="0" lvl="0" marL="0" rtl="0" algn="r">
              <a:lnSpc>
                <a:spcPct val="90000"/>
              </a:lnSpc>
              <a:spcBef>
                <a:spcPts val="1000"/>
              </a:spcBef>
              <a:spcAft>
                <a:spcPts val="0"/>
              </a:spcAft>
              <a:buClr>
                <a:schemeClr val="dk1"/>
              </a:buClr>
              <a:buSzPts val="2800"/>
              <a:buFont typeface="Arial"/>
              <a:buNone/>
            </a:pPr>
            <a:r>
              <a:t/>
            </a:r>
            <a:endParaRPr b="1">
              <a:solidFill>
                <a:srgbClr val="C00000"/>
              </a:solidFill>
            </a:endParaRPr>
          </a:p>
          <a:p>
            <a:pPr indent="0" lvl="0" marL="0" rtl="0" algn="r">
              <a:lnSpc>
                <a:spcPct val="90000"/>
              </a:lnSpc>
              <a:spcBef>
                <a:spcPts val="1000"/>
              </a:spcBef>
              <a:spcAft>
                <a:spcPts val="0"/>
              </a:spcAft>
              <a:buClr>
                <a:schemeClr val="dk1"/>
              </a:buClr>
              <a:buSzPts val="2800"/>
              <a:buFont typeface="Arial"/>
              <a:buNone/>
            </a:pPr>
            <a:r>
              <a:t/>
            </a:r>
            <a:endParaRPr b="1">
              <a:solidFill>
                <a:srgbClr val="C00000"/>
              </a:solidFill>
            </a:endParaRPr>
          </a:p>
          <a:p>
            <a:pPr indent="0" lvl="0" marL="0" rtl="0" algn="r">
              <a:lnSpc>
                <a:spcPct val="90000"/>
              </a:lnSpc>
              <a:spcBef>
                <a:spcPts val="1000"/>
              </a:spcBef>
              <a:spcAft>
                <a:spcPts val="0"/>
              </a:spcAft>
              <a:buClr>
                <a:schemeClr val="dk1"/>
              </a:buClr>
              <a:buSzPts val="2800"/>
              <a:buFont typeface="Arial"/>
              <a:buNone/>
            </a:pPr>
            <a:r>
              <a:t/>
            </a:r>
            <a:endParaRPr b="1">
              <a:solidFill>
                <a:srgbClr val="C00000"/>
              </a:solidFill>
            </a:endParaRPr>
          </a:p>
          <a:p>
            <a:pPr indent="0" lvl="0" marL="0" rtl="0" algn="ctr">
              <a:lnSpc>
                <a:spcPct val="90000"/>
              </a:lnSpc>
              <a:spcBef>
                <a:spcPts val="1000"/>
              </a:spcBef>
              <a:spcAft>
                <a:spcPts val="0"/>
              </a:spcAft>
              <a:buClr>
                <a:schemeClr val="dk1"/>
              </a:buClr>
              <a:buSzPts val="2800"/>
              <a:buFont typeface="Arial"/>
              <a:buNone/>
            </a:pPr>
            <a:r>
              <a:rPr b="1" lang="ar-IQ"/>
              <a:t>تحقق دائمآ من الحصول على القبول!ّ</a:t>
            </a:r>
            <a:endParaRPr b="1"/>
          </a:p>
        </p:txBody>
      </p:sp>
      <p:sp>
        <p:nvSpPr>
          <p:cNvPr id="461" name="Google Shape;461;p48"/>
          <p:cNvSpPr txBox="1"/>
          <p:nvPr>
            <p:ph idx="12" type="sldNum"/>
          </p:nvPr>
        </p:nvSpPr>
        <p:spPr>
          <a:xfrm>
            <a:off x="11645900" y="6497638"/>
            <a:ext cx="388938" cy="360362"/>
          </a:xfrm>
          <a:prstGeom prst="rect">
            <a:avLst/>
          </a:prstGeom>
          <a:solidFill>
            <a:schemeClr val="dk2"/>
          </a:solidFill>
          <a:ln>
            <a:noFill/>
          </a:ln>
        </p:spPr>
        <p:txBody>
          <a:bodyPr anchorCtr="0" anchor="t" bIns="45700" lIns="91425" spcFirstLastPara="1" rIns="91425" wrap="square" tIns="45700">
            <a:noAutofit/>
          </a:bodyPr>
          <a:lstStyle/>
          <a:p>
            <a:pPr indent="0" lvl="0" marL="0" marR="0" rtl="0" algn="ctr">
              <a:spcBef>
                <a:spcPts val="0"/>
              </a:spcBef>
              <a:spcAft>
                <a:spcPts val="0"/>
              </a:spcAft>
              <a:buNone/>
            </a:pPr>
            <a:fld id="{00000000-1234-1234-1234-123412341234}" type="slidenum">
              <a:rPr b="0" i="0" lang="ar-IQ" sz="900" u="none" cap="none" strike="noStrike">
                <a:solidFill>
                  <a:schemeClr val="lt1"/>
                </a:solidFill>
                <a:latin typeface="Arial"/>
                <a:ea typeface="Arial"/>
                <a:cs typeface="Arial"/>
                <a:sym typeface="Arial"/>
              </a:rPr>
              <a:t>‹#›</a:t>
            </a:fld>
            <a:endParaRPr b="0" i="0" sz="900" u="none" cap="none" strike="noStrike">
              <a:solidFill>
                <a:schemeClr val="lt1"/>
              </a:solidFill>
              <a:latin typeface="Arial"/>
              <a:ea typeface="Arial"/>
              <a:cs typeface="Arial"/>
              <a:sym typeface="Arial"/>
            </a:endParaRPr>
          </a:p>
        </p:txBody>
      </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5" name="Shape 465"/>
        <p:cNvGrpSpPr/>
        <p:nvPr/>
      </p:nvGrpSpPr>
      <p:grpSpPr>
        <a:xfrm>
          <a:off x="0" y="0"/>
          <a:ext cx="0" cy="0"/>
          <a:chOff x="0" y="0"/>
          <a:chExt cx="0" cy="0"/>
        </a:xfrm>
      </p:grpSpPr>
      <p:sp>
        <p:nvSpPr>
          <p:cNvPr id="466" name="Google Shape;466;p49"/>
          <p:cNvSpPr txBox="1"/>
          <p:nvPr>
            <p:ph idx="1" type="body"/>
          </p:nvPr>
        </p:nvSpPr>
        <p:spPr>
          <a:xfrm>
            <a:off x="450850" y="1295400"/>
            <a:ext cx="11304588" cy="4881563"/>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chemeClr val="dk1"/>
              </a:buClr>
              <a:buSzPts val="2800"/>
              <a:buFont typeface="Arial"/>
              <a:buNone/>
            </a:pPr>
            <a:r>
              <a:t/>
            </a:r>
            <a:endParaRPr/>
          </a:p>
          <a:p>
            <a:pPr indent="0" lvl="0" marL="0" rtl="0" algn="ctr">
              <a:lnSpc>
                <a:spcPct val="90000"/>
              </a:lnSpc>
              <a:spcBef>
                <a:spcPts val="1000"/>
              </a:spcBef>
              <a:spcAft>
                <a:spcPts val="0"/>
              </a:spcAft>
              <a:buClr>
                <a:schemeClr val="dk1"/>
              </a:buClr>
              <a:buSzPts val="2800"/>
              <a:buFont typeface="Arial"/>
              <a:buNone/>
            </a:pPr>
            <a:r>
              <a:t/>
            </a:r>
            <a:endParaRPr/>
          </a:p>
          <a:p>
            <a:pPr indent="0" lvl="0" marL="0" rtl="0" algn="ctr">
              <a:lnSpc>
                <a:spcPct val="90000"/>
              </a:lnSpc>
              <a:spcBef>
                <a:spcPts val="1000"/>
              </a:spcBef>
              <a:spcAft>
                <a:spcPts val="0"/>
              </a:spcAft>
              <a:buClr>
                <a:schemeClr val="dk1"/>
              </a:buClr>
              <a:buSzPts val="2800"/>
              <a:buFont typeface="Arial"/>
              <a:buNone/>
            </a:pPr>
            <a:r>
              <a:t/>
            </a:r>
            <a:endParaRPr/>
          </a:p>
          <a:p>
            <a:pPr indent="0" lvl="0" marL="0" rtl="0" algn="ctr">
              <a:lnSpc>
                <a:spcPct val="90000"/>
              </a:lnSpc>
              <a:spcBef>
                <a:spcPts val="1000"/>
              </a:spcBef>
              <a:spcAft>
                <a:spcPts val="0"/>
              </a:spcAft>
              <a:buClr>
                <a:schemeClr val="dk1"/>
              </a:buClr>
              <a:buSzPts val="2800"/>
              <a:buFont typeface="Arial"/>
              <a:buNone/>
            </a:pPr>
            <a:r>
              <a:t/>
            </a:r>
            <a:endParaRPr/>
          </a:p>
          <a:p>
            <a:pPr indent="0" lvl="0" marL="0" rtl="0" algn="ctr">
              <a:lnSpc>
                <a:spcPct val="90000"/>
              </a:lnSpc>
              <a:spcBef>
                <a:spcPts val="1000"/>
              </a:spcBef>
              <a:spcAft>
                <a:spcPts val="0"/>
              </a:spcAft>
              <a:buClr>
                <a:srgbClr val="C00000"/>
              </a:buClr>
              <a:buSzPts val="3200"/>
              <a:buFont typeface="Arial"/>
              <a:buNone/>
            </a:pPr>
            <a:r>
              <a:rPr b="1" lang="ar-IQ" sz="3200">
                <a:solidFill>
                  <a:srgbClr val="C00000"/>
                </a:solidFill>
              </a:rPr>
              <a:t>التعلم العملي</a:t>
            </a:r>
            <a:endParaRPr/>
          </a:p>
        </p:txBody>
      </p:sp>
      <p:sp>
        <p:nvSpPr>
          <p:cNvPr id="467" name="Google Shape;467;p49"/>
          <p:cNvSpPr txBox="1"/>
          <p:nvPr>
            <p:ph idx="12" type="sldNum"/>
          </p:nvPr>
        </p:nvSpPr>
        <p:spPr>
          <a:xfrm>
            <a:off x="11645900" y="6497638"/>
            <a:ext cx="388938" cy="360362"/>
          </a:xfrm>
          <a:prstGeom prst="rect">
            <a:avLst/>
          </a:prstGeom>
          <a:solidFill>
            <a:schemeClr val="dk2"/>
          </a:solidFill>
          <a:ln>
            <a:noFill/>
          </a:ln>
        </p:spPr>
        <p:txBody>
          <a:bodyPr anchorCtr="0" anchor="t" bIns="45700" lIns="91425" spcFirstLastPara="1" rIns="91425" wrap="square" tIns="45700">
            <a:noAutofit/>
          </a:bodyPr>
          <a:lstStyle/>
          <a:p>
            <a:pPr indent="0" lvl="0" marL="0" marR="0" rtl="0" algn="ctr">
              <a:spcBef>
                <a:spcPts val="0"/>
              </a:spcBef>
              <a:spcAft>
                <a:spcPts val="0"/>
              </a:spcAft>
              <a:buNone/>
            </a:pPr>
            <a:fld id="{00000000-1234-1234-1234-123412341234}" type="slidenum">
              <a:rPr b="0" i="0" lang="ar-IQ" sz="900" u="none" cap="none" strike="noStrike">
                <a:solidFill>
                  <a:schemeClr val="lt1"/>
                </a:solidFill>
                <a:latin typeface="Arial"/>
                <a:ea typeface="Arial"/>
                <a:cs typeface="Arial"/>
                <a:sym typeface="Arial"/>
              </a:rPr>
              <a:t>‹#›</a:t>
            </a:fld>
            <a:endParaRPr b="0" i="0" sz="900" u="none" cap="none" strike="noStrike">
              <a:solidFill>
                <a:schemeClr val="lt1"/>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 name="Shape 109"/>
        <p:cNvGrpSpPr/>
        <p:nvPr/>
      </p:nvGrpSpPr>
      <p:grpSpPr>
        <a:xfrm>
          <a:off x="0" y="0"/>
          <a:ext cx="0" cy="0"/>
          <a:chOff x="0" y="0"/>
          <a:chExt cx="0" cy="0"/>
        </a:xfrm>
      </p:grpSpPr>
      <p:sp>
        <p:nvSpPr>
          <p:cNvPr id="110" name="Google Shape;110;p5"/>
          <p:cNvSpPr txBox="1"/>
          <p:nvPr>
            <p:ph idx="1" type="body"/>
          </p:nvPr>
        </p:nvSpPr>
        <p:spPr>
          <a:xfrm>
            <a:off x="406400" y="1689100"/>
            <a:ext cx="11450638" cy="4902200"/>
          </a:xfrm>
          <a:prstGeom prst="rect">
            <a:avLst/>
          </a:prstGeom>
          <a:noFill/>
          <a:ln>
            <a:noFill/>
          </a:ln>
        </p:spPr>
        <p:txBody>
          <a:bodyPr anchorCtr="0" anchor="t" bIns="45700" lIns="91425" spcFirstLastPara="1" rIns="91425" wrap="square" tIns="45700">
            <a:normAutofit lnSpcReduction="10000"/>
          </a:bodyPr>
          <a:lstStyle/>
          <a:p>
            <a:pPr indent="-228600" lvl="0" marL="228600" rtl="1" algn="r">
              <a:lnSpc>
                <a:spcPct val="90000"/>
              </a:lnSpc>
              <a:spcBef>
                <a:spcPts val="0"/>
              </a:spcBef>
              <a:spcAft>
                <a:spcPts val="0"/>
              </a:spcAft>
              <a:buClr>
                <a:schemeClr val="dk1"/>
              </a:buClr>
              <a:buSzPts val="2800"/>
              <a:buChar char="•"/>
            </a:pPr>
            <a:r>
              <a:rPr lang="ar-IQ"/>
              <a:t>عرف منتجك وخدمتك</a:t>
            </a:r>
            <a:endParaRPr/>
          </a:p>
          <a:p>
            <a:pPr indent="-228600" lvl="0" marL="228600" rtl="1" algn="r">
              <a:lnSpc>
                <a:spcPct val="90000"/>
              </a:lnSpc>
              <a:spcBef>
                <a:spcPts val="1000"/>
              </a:spcBef>
              <a:spcAft>
                <a:spcPts val="0"/>
              </a:spcAft>
              <a:buClr>
                <a:schemeClr val="dk1"/>
              </a:buClr>
              <a:buSzPts val="2800"/>
              <a:buChar char="•"/>
            </a:pPr>
            <a:r>
              <a:rPr lang="ar-IQ"/>
              <a:t>إنه ينتمي إلى أي مجموعة إجتماعية-إقتصادية في المجتمع</a:t>
            </a:r>
            <a:endParaRPr/>
          </a:p>
          <a:p>
            <a:pPr indent="-228600" lvl="0" marL="228600" rtl="1" algn="r">
              <a:lnSpc>
                <a:spcPct val="90000"/>
              </a:lnSpc>
              <a:spcBef>
                <a:spcPts val="1000"/>
              </a:spcBef>
              <a:spcAft>
                <a:spcPts val="0"/>
              </a:spcAft>
              <a:buClr>
                <a:schemeClr val="dk1"/>
              </a:buClr>
              <a:buSzPts val="2800"/>
              <a:buChar char="•"/>
            </a:pPr>
            <a:r>
              <a:rPr lang="ar-IQ"/>
              <a:t>تحديد الميزة الرابحة لمنتجك</a:t>
            </a:r>
            <a:endParaRPr/>
          </a:p>
          <a:p>
            <a:pPr indent="-228600" lvl="0" marL="228600" rtl="1" algn="r">
              <a:lnSpc>
                <a:spcPct val="90000"/>
              </a:lnSpc>
              <a:spcBef>
                <a:spcPts val="1000"/>
              </a:spcBef>
              <a:spcAft>
                <a:spcPts val="0"/>
              </a:spcAft>
              <a:buClr>
                <a:schemeClr val="dk1"/>
              </a:buClr>
              <a:buSzPts val="2800"/>
              <a:buChar char="•"/>
            </a:pPr>
            <a:r>
              <a:rPr lang="ar-IQ"/>
              <a:t>تطوير رسالة السوق على أساس:</a:t>
            </a:r>
            <a:endParaRPr/>
          </a:p>
          <a:p>
            <a:pPr indent="-228600" lvl="0" marL="228600" rtl="1" algn="r">
              <a:lnSpc>
                <a:spcPct val="90000"/>
              </a:lnSpc>
              <a:spcBef>
                <a:spcPts val="1000"/>
              </a:spcBef>
              <a:spcAft>
                <a:spcPts val="0"/>
              </a:spcAft>
              <a:buClr>
                <a:schemeClr val="dk1"/>
              </a:buClr>
              <a:buSzPts val="2800"/>
              <a:buFont typeface="Arial"/>
              <a:buChar char="-"/>
            </a:pPr>
            <a:r>
              <a:rPr lang="ar-IQ"/>
              <a:t>حاجة السوق</a:t>
            </a:r>
            <a:endParaRPr/>
          </a:p>
          <a:p>
            <a:pPr indent="0" lvl="0" marL="0" rtl="1" algn="r">
              <a:lnSpc>
                <a:spcPct val="90000"/>
              </a:lnSpc>
              <a:spcBef>
                <a:spcPts val="1000"/>
              </a:spcBef>
              <a:spcAft>
                <a:spcPts val="0"/>
              </a:spcAft>
              <a:buClr>
                <a:schemeClr val="dk1"/>
              </a:buClr>
              <a:buSzPts val="2800"/>
              <a:buFont typeface="Arial"/>
              <a:buNone/>
            </a:pPr>
            <a:r>
              <a:rPr lang="ar-IQ"/>
              <a:t>- حاجة الزبون</a:t>
            </a:r>
            <a:endParaRPr/>
          </a:p>
          <a:p>
            <a:pPr indent="-228600" lvl="0" marL="228600" rtl="1" algn="r">
              <a:lnSpc>
                <a:spcPct val="90000"/>
              </a:lnSpc>
              <a:spcBef>
                <a:spcPts val="1000"/>
              </a:spcBef>
              <a:spcAft>
                <a:spcPts val="0"/>
              </a:spcAft>
              <a:buClr>
                <a:schemeClr val="dk1"/>
              </a:buClr>
              <a:buSzPts val="2800"/>
              <a:buChar char="•"/>
            </a:pPr>
            <a:r>
              <a:rPr lang="ar-IQ"/>
              <a:t>توقع الخلفية التعليمية</a:t>
            </a:r>
            <a:endParaRPr/>
          </a:p>
          <a:p>
            <a:pPr indent="-228600" lvl="0" marL="228600" rtl="1" algn="r">
              <a:lnSpc>
                <a:spcPct val="90000"/>
              </a:lnSpc>
              <a:spcBef>
                <a:spcPts val="1000"/>
              </a:spcBef>
              <a:spcAft>
                <a:spcPts val="0"/>
              </a:spcAft>
              <a:buClr>
                <a:srgbClr val="000000"/>
              </a:buClr>
              <a:buSzPts val="2800"/>
              <a:buChar char="•"/>
            </a:pPr>
            <a:r>
              <a:rPr lang="ar-IQ">
                <a:solidFill>
                  <a:srgbClr val="000000"/>
                </a:solidFill>
              </a:rPr>
              <a:t>قناة المبيعات</a:t>
            </a:r>
            <a:endParaRPr/>
          </a:p>
          <a:p>
            <a:pPr indent="-228600" lvl="0" marL="228600" rtl="1" algn="r">
              <a:lnSpc>
                <a:spcPct val="90000"/>
              </a:lnSpc>
              <a:spcBef>
                <a:spcPts val="1000"/>
              </a:spcBef>
              <a:spcAft>
                <a:spcPts val="0"/>
              </a:spcAft>
              <a:buClr>
                <a:schemeClr val="dk1"/>
              </a:buClr>
              <a:buSzPts val="2800"/>
              <a:buChar char="•"/>
            </a:pPr>
            <a:r>
              <a:rPr lang="ar-IQ"/>
              <a:t>سمعة وصورة لمنتجك وعلامتك التجارية</a:t>
            </a:r>
            <a:endParaRPr/>
          </a:p>
          <a:p>
            <a:pPr indent="-228600" lvl="0" marL="228600" rtl="1" algn="r">
              <a:lnSpc>
                <a:spcPct val="90000"/>
              </a:lnSpc>
              <a:spcBef>
                <a:spcPts val="1000"/>
              </a:spcBef>
              <a:spcAft>
                <a:spcPts val="0"/>
              </a:spcAft>
              <a:buClr>
                <a:schemeClr val="dk1"/>
              </a:buClr>
              <a:buSzPts val="2800"/>
              <a:buChar char="•"/>
            </a:pPr>
            <a:r>
              <a:rPr lang="ar-IQ"/>
              <a:t>الإختلافات المعروفة بين المنتجات (الميزة والفائدة والمنفعة)</a:t>
            </a:r>
            <a:endParaRPr/>
          </a:p>
        </p:txBody>
      </p:sp>
      <p:sp>
        <p:nvSpPr>
          <p:cNvPr id="111" name="Google Shape;111;p5"/>
          <p:cNvSpPr txBox="1"/>
          <p:nvPr>
            <p:ph type="title"/>
          </p:nvPr>
        </p:nvSpPr>
        <p:spPr>
          <a:xfrm>
            <a:off x="450850" y="1003300"/>
            <a:ext cx="11283950" cy="482600"/>
          </a:xfrm>
          <a:prstGeom prst="rect">
            <a:avLst/>
          </a:prstGeom>
          <a:noFill/>
          <a:ln>
            <a:noFill/>
          </a:ln>
        </p:spPr>
        <p:txBody>
          <a:bodyPr anchorCtr="0" anchor="b" bIns="45700" lIns="91425" spcFirstLastPara="1" rIns="91425" wrap="square" tIns="45700">
            <a:normAutofit/>
          </a:bodyPr>
          <a:lstStyle/>
          <a:p>
            <a:pPr indent="0" lvl="0" marL="0" rtl="0" algn="r">
              <a:lnSpc>
                <a:spcPct val="90000"/>
              </a:lnSpc>
              <a:spcBef>
                <a:spcPts val="0"/>
              </a:spcBef>
              <a:spcAft>
                <a:spcPts val="0"/>
              </a:spcAft>
              <a:buNone/>
            </a:pPr>
            <a:r>
              <a:rPr lang="ar-IQ">
                <a:solidFill>
                  <a:srgbClr val="C00000"/>
                </a:solidFill>
                <a:latin typeface="Arial"/>
                <a:ea typeface="Arial"/>
                <a:cs typeface="Arial"/>
                <a:sym typeface="Arial"/>
              </a:rPr>
              <a:t> تحديد الجمهور المستهدف وتطوير رسالة عرض القيمة</a:t>
            </a:r>
            <a:endParaRPr>
              <a:solidFill>
                <a:srgbClr val="C00000"/>
              </a:solidFill>
              <a:latin typeface="Arial"/>
              <a:ea typeface="Arial"/>
              <a:cs typeface="Arial"/>
              <a:sym typeface="Arial"/>
            </a:endParaRPr>
          </a:p>
        </p:txBody>
      </p:sp>
      <p:sp>
        <p:nvSpPr>
          <p:cNvPr id="112" name="Google Shape;112;p5"/>
          <p:cNvSpPr txBox="1"/>
          <p:nvPr>
            <p:ph idx="12" type="sldNum"/>
          </p:nvPr>
        </p:nvSpPr>
        <p:spPr>
          <a:xfrm>
            <a:off x="11645900" y="6497638"/>
            <a:ext cx="388938" cy="360362"/>
          </a:xfrm>
          <a:prstGeom prst="rect">
            <a:avLst/>
          </a:prstGeom>
          <a:solidFill>
            <a:schemeClr val="dk2"/>
          </a:solid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lt1"/>
              </a:buClr>
              <a:buSzPts val="900"/>
              <a:buFont typeface="Arial"/>
              <a:buNone/>
            </a:pPr>
            <a:fld id="{00000000-1234-1234-1234-123412341234}" type="slidenum">
              <a:rPr b="0" i="0" lang="ar-IQ" sz="900" u="none" cap="none" strike="noStrike">
                <a:solidFill>
                  <a:schemeClr val="lt1"/>
                </a:solidFill>
                <a:latin typeface="Arial"/>
                <a:ea typeface="Arial"/>
                <a:cs typeface="Arial"/>
                <a:sym typeface="Arial"/>
              </a:rPr>
              <a:t>‹#›</a:t>
            </a:fld>
            <a:endParaRPr b="0" i="0" sz="900" u="none" cap="none" strike="noStrike">
              <a:solidFill>
                <a:schemeClr val="lt1"/>
              </a:solidFill>
              <a:latin typeface="Arial"/>
              <a:ea typeface="Arial"/>
              <a:cs typeface="Arial"/>
              <a:sym typeface="Arial"/>
            </a:endParaRPr>
          </a:p>
        </p:txBody>
      </p: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1" name="Shape 471"/>
        <p:cNvGrpSpPr/>
        <p:nvPr/>
      </p:nvGrpSpPr>
      <p:grpSpPr>
        <a:xfrm>
          <a:off x="0" y="0"/>
          <a:ext cx="0" cy="0"/>
          <a:chOff x="0" y="0"/>
          <a:chExt cx="0" cy="0"/>
        </a:xfrm>
      </p:grpSpPr>
      <p:sp>
        <p:nvSpPr>
          <p:cNvPr id="472" name="Google Shape;472;p50"/>
          <p:cNvSpPr txBox="1"/>
          <p:nvPr>
            <p:ph idx="1" type="body"/>
          </p:nvPr>
        </p:nvSpPr>
        <p:spPr>
          <a:xfrm>
            <a:off x="450850" y="2043113"/>
            <a:ext cx="11304588" cy="4133850"/>
          </a:xfrm>
          <a:prstGeom prst="rect">
            <a:avLst/>
          </a:prstGeom>
          <a:noFill/>
          <a:ln>
            <a:noFill/>
          </a:ln>
        </p:spPr>
        <p:txBody>
          <a:bodyPr anchorCtr="0" anchor="t" bIns="45700" lIns="91425" spcFirstLastPara="1" rIns="91425" wrap="square" tIns="45700">
            <a:noAutofit/>
          </a:bodyPr>
          <a:lstStyle/>
          <a:p>
            <a:pPr indent="-228600" lvl="0" marL="228600" rtl="1" algn="r">
              <a:lnSpc>
                <a:spcPct val="90000"/>
              </a:lnSpc>
              <a:spcBef>
                <a:spcPts val="0"/>
              </a:spcBef>
              <a:spcAft>
                <a:spcPts val="0"/>
              </a:spcAft>
              <a:buClr>
                <a:schemeClr val="dk1"/>
              </a:buClr>
              <a:buSzPts val="2400"/>
              <a:buFont typeface="Noto Sans Symbols"/>
              <a:buChar char="❑"/>
            </a:pPr>
            <a:r>
              <a:rPr lang="ar-IQ" sz="2400"/>
              <a:t> إعتراض</a:t>
            </a:r>
            <a:endParaRPr/>
          </a:p>
          <a:p>
            <a:pPr indent="-228600" lvl="0" marL="228600" rtl="1" algn="r">
              <a:lnSpc>
                <a:spcPct val="90000"/>
              </a:lnSpc>
              <a:spcBef>
                <a:spcPts val="1000"/>
              </a:spcBef>
              <a:spcAft>
                <a:spcPts val="0"/>
              </a:spcAft>
              <a:buClr>
                <a:schemeClr val="dk1"/>
              </a:buClr>
              <a:buSzPts val="2400"/>
              <a:buFont typeface="Noto Sans Symbols"/>
              <a:buChar char="❑"/>
            </a:pPr>
            <a:r>
              <a:rPr lang="ar-IQ" sz="2400"/>
              <a:t> التحقيق للتوضيح</a:t>
            </a:r>
            <a:endParaRPr/>
          </a:p>
          <a:p>
            <a:pPr indent="-228600" lvl="0" marL="228600" rtl="1" algn="r">
              <a:lnSpc>
                <a:spcPct val="90000"/>
              </a:lnSpc>
              <a:spcBef>
                <a:spcPts val="1000"/>
              </a:spcBef>
              <a:spcAft>
                <a:spcPts val="0"/>
              </a:spcAft>
              <a:buClr>
                <a:schemeClr val="dk1"/>
              </a:buClr>
              <a:buSzPts val="2400"/>
              <a:buFont typeface="Noto Sans Symbols"/>
              <a:buChar char="❑"/>
            </a:pPr>
            <a:r>
              <a:rPr lang="ar-IQ" sz="2400"/>
              <a:t> إسناد الجواب</a:t>
            </a:r>
            <a:endParaRPr/>
          </a:p>
          <a:p>
            <a:pPr indent="-228600" lvl="0" marL="228600" rtl="1" algn="r">
              <a:lnSpc>
                <a:spcPct val="90000"/>
              </a:lnSpc>
              <a:spcBef>
                <a:spcPts val="1000"/>
              </a:spcBef>
              <a:spcAft>
                <a:spcPts val="0"/>
              </a:spcAft>
              <a:buClr>
                <a:schemeClr val="dk1"/>
              </a:buClr>
              <a:buSzPts val="2400"/>
              <a:buFont typeface="Noto Sans Symbols"/>
              <a:buChar char="❑"/>
            </a:pPr>
            <a:r>
              <a:rPr lang="ar-IQ" sz="2400"/>
              <a:t> يجيب/ إجابة</a:t>
            </a:r>
            <a:endParaRPr/>
          </a:p>
          <a:p>
            <a:pPr indent="-228600" lvl="0" marL="228600" rtl="1" algn="r">
              <a:lnSpc>
                <a:spcPct val="90000"/>
              </a:lnSpc>
              <a:spcBef>
                <a:spcPts val="1000"/>
              </a:spcBef>
              <a:spcAft>
                <a:spcPts val="0"/>
              </a:spcAft>
              <a:buClr>
                <a:schemeClr val="dk1"/>
              </a:buClr>
              <a:buSzPts val="2400"/>
              <a:buFont typeface="Noto Sans Symbols"/>
              <a:buChar char="❑"/>
            </a:pPr>
            <a:r>
              <a:rPr lang="ar-IQ" sz="2400"/>
              <a:t> التحقق من الحصول على القبول</a:t>
            </a:r>
            <a:endParaRPr sz="2400"/>
          </a:p>
        </p:txBody>
      </p:sp>
      <p:sp>
        <p:nvSpPr>
          <p:cNvPr id="473" name="Google Shape;473;p50"/>
          <p:cNvSpPr txBox="1"/>
          <p:nvPr>
            <p:ph type="title"/>
          </p:nvPr>
        </p:nvSpPr>
        <p:spPr>
          <a:xfrm>
            <a:off x="450850" y="1282700"/>
            <a:ext cx="11283950" cy="574675"/>
          </a:xfrm>
          <a:prstGeom prst="rect">
            <a:avLst/>
          </a:prstGeom>
          <a:noFill/>
          <a:ln>
            <a:noFill/>
          </a:ln>
        </p:spPr>
        <p:txBody>
          <a:bodyPr anchorCtr="0" anchor="b" bIns="45700" lIns="91425" spcFirstLastPara="1" rIns="91425" wrap="square" tIns="45700">
            <a:normAutofit/>
          </a:bodyPr>
          <a:lstStyle/>
          <a:p>
            <a:pPr indent="0" lvl="0" marL="0" rtl="0" algn="r">
              <a:lnSpc>
                <a:spcPct val="90000"/>
              </a:lnSpc>
              <a:spcBef>
                <a:spcPts val="0"/>
              </a:spcBef>
              <a:spcAft>
                <a:spcPts val="0"/>
              </a:spcAft>
              <a:buNone/>
            </a:pPr>
            <a:r>
              <a:rPr lang="ar-IQ" sz="2800">
                <a:solidFill>
                  <a:srgbClr val="C00000"/>
                </a:solidFill>
              </a:rPr>
              <a:t>التعامل مع إعتراض الزبون</a:t>
            </a:r>
            <a:endParaRPr sz="2800">
              <a:solidFill>
                <a:srgbClr val="C00000"/>
              </a:solidFill>
            </a:endParaRPr>
          </a:p>
        </p:txBody>
      </p:sp>
      <p:sp>
        <p:nvSpPr>
          <p:cNvPr id="474" name="Google Shape;474;p50"/>
          <p:cNvSpPr txBox="1"/>
          <p:nvPr>
            <p:ph idx="12" type="sldNum"/>
          </p:nvPr>
        </p:nvSpPr>
        <p:spPr>
          <a:xfrm>
            <a:off x="11645900" y="6497638"/>
            <a:ext cx="388938" cy="360362"/>
          </a:xfrm>
          <a:prstGeom prst="rect">
            <a:avLst/>
          </a:prstGeom>
          <a:solidFill>
            <a:schemeClr val="dk2"/>
          </a:solidFill>
          <a:ln>
            <a:noFill/>
          </a:ln>
        </p:spPr>
        <p:txBody>
          <a:bodyPr anchorCtr="0" anchor="t" bIns="45700" lIns="91425" spcFirstLastPara="1" rIns="91425" wrap="square" tIns="45700">
            <a:noAutofit/>
          </a:bodyPr>
          <a:lstStyle/>
          <a:p>
            <a:pPr indent="0" lvl="0" marL="0" marR="0" rtl="0" algn="ctr">
              <a:spcBef>
                <a:spcPts val="0"/>
              </a:spcBef>
              <a:spcAft>
                <a:spcPts val="0"/>
              </a:spcAft>
              <a:buNone/>
            </a:pPr>
            <a:fld id="{00000000-1234-1234-1234-123412341234}" type="slidenum">
              <a:rPr b="0" i="0" lang="ar-IQ" sz="900" u="none" cap="none" strike="noStrike">
                <a:solidFill>
                  <a:schemeClr val="lt1"/>
                </a:solidFill>
                <a:latin typeface="Arial"/>
                <a:ea typeface="Arial"/>
                <a:cs typeface="Arial"/>
                <a:sym typeface="Arial"/>
              </a:rPr>
              <a:t>‹#›</a:t>
            </a:fld>
            <a:endParaRPr b="0" i="0" sz="900" u="none" cap="none" strike="noStrike">
              <a:solidFill>
                <a:schemeClr val="lt1"/>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 name="Shape 116"/>
        <p:cNvGrpSpPr/>
        <p:nvPr/>
      </p:nvGrpSpPr>
      <p:grpSpPr>
        <a:xfrm>
          <a:off x="0" y="0"/>
          <a:ext cx="0" cy="0"/>
          <a:chOff x="0" y="0"/>
          <a:chExt cx="0" cy="0"/>
        </a:xfrm>
      </p:grpSpPr>
      <p:sp>
        <p:nvSpPr>
          <p:cNvPr id="117" name="Google Shape;117;p6"/>
          <p:cNvSpPr txBox="1"/>
          <p:nvPr>
            <p:ph idx="1" type="body"/>
          </p:nvPr>
        </p:nvSpPr>
        <p:spPr>
          <a:xfrm>
            <a:off x="279400" y="1803400"/>
            <a:ext cx="11493500" cy="4737100"/>
          </a:xfrm>
          <a:prstGeom prst="rect">
            <a:avLst/>
          </a:prstGeom>
          <a:noFill/>
          <a:ln>
            <a:noFill/>
          </a:ln>
        </p:spPr>
        <p:txBody>
          <a:bodyPr anchorCtr="0" anchor="t" bIns="45700" lIns="91425" spcFirstLastPara="1" rIns="91425" wrap="square" tIns="45700">
            <a:noAutofit/>
          </a:bodyPr>
          <a:lstStyle/>
          <a:p>
            <a:pPr indent="0" lvl="0" marL="0" rtl="0" algn="r">
              <a:lnSpc>
                <a:spcPct val="90000"/>
              </a:lnSpc>
              <a:spcBef>
                <a:spcPts val="0"/>
              </a:spcBef>
              <a:spcAft>
                <a:spcPts val="0"/>
              </a:spcAft>
              <a:buClr>
                <a:schemeClr val="dk1"/>
              </a:buClr>
              <a:buSzPts val="2800"/>
              <a:buFont typeface="Arial"/>
              <a:buNone/>
            </a:pPr>
            <a:r>
              <a:t/>
            </a:r>
            <a:endParaRPr/>
          </a:p>
          <a:p>
            <a:pPr indent="0" lvl="0" marL="0" rtl="0" algn="r">
              <a:lnSpc>
                <a:spcPct val="90000"/>
              </a:lnSpc>
              <a:spcBef>
                <a:spcPts val="1000"/>
              </a:spcBef>
              <a:spcAft>
                <a:spcPts val="0"/>
              </a:spcAft>
              <a:buClr>
                <a:schemeClr val="dk1"/>
              </a:buClr>
              <a:buSzPts val="2800"/>
              <a:buFont typeface="Arial"/>
              <a:buNone/>
            </a:pPr>
            <a:r>
              <a:rPr lang="ar-IQ"/>
              <a:t>                                                 الميزات</a:t>
            </a:r>
            <a:endParaRPr/>
          </a:p>
          <a:p>
            <a:pPr indent="0" lvl="0" marL="0" rtl="0" algn="r">
              <a:lnSpc>
                <a:spcPct val="90000"/>
              </a:lnSpc>
              <a:spcBef>
                <a:spcPts val="1000"/>
              </a:spcBef>
              <a:spcAft>
                <a:spcPts val="0"/>
              </a:spcAft>
              <a:buClr>
                <a:schemeClr val="dk1"/>
              </a:buClr>
              <a:buSzPts val="2800"/>
              <a:buFont typeface="Arial"/>
              <a:buNone/>
            </a:pPr>
            <a:r>
              <a:t/>
            </a:r>
            <a:endParaRPr/>
          </a:p>
          <a:p>
            <a:pPr indent="0" lvl="0" marL="0" rtl="0" algn="ctr">
              <a:lnSpc>
                <a:spcPct val="90000"/>
              </a:lnSpc>
              <a:spcBef>
                <a:spcPts val="1000"/>
              </a:spcBef>
              <a:spcAft>
                <a:spcPts val="0"/>
              </a:spcAft>
              <a:buClr>
                <a:schemeClr val="dk1"/>
              </a:buClr>
              <a:buSzPts val="2800"/>
              <a:buFont typeface="Arial"/>
              <a:buNone/>
            </a:pPr>
            <a:r>
              <a:t/>
            </a:r>
            <a:endParaRPr/>
          </a:p>
          <a:p>
            <a:pPr indent="0" lvl="0" marL="0" rtl="0" algn="r">
              <a:lnSpc>
                <a:spcPct val="90000"/>
              </a:lnSpc>
              <a:spcBef>
                <a:spcPts val="1000"/>
              </a:spcBef>
              <a:spcAft>
                <a:spcPts val="0"/>
              </a:spcAft>
              <a:buClr>
                <a:schemeClr val="dk1"/>
              </a:buClr>
              <a:buSzPts val="2800"/>
              <a:buFont typeface="Arial"/>
              <a:buNone/>
            </a:pPr>
            <a:r>
              <a:rPr lang="ar-IQ"/>
              <a:t>                                                  الفوائد</a:t>
            </a:r>
            <a:endParaRPr/>
          </a:p>
          <a:p>
            <a:pPr indent="0" lvl="0" marL="0" rtl="0" algn="r">
              <a:lnSpc>
                <a:spcPct val="90000"/>
              </a:lnSpc>
              <a:spcBef>
                <a:spcPts val="1000"/>
              </a:spcBef>
              <a:spcAft>
                <a:spcPts val="0"/>
              </a:spcAft>
              <a:buClr>
                <a:schemeClr val="dk1"/>
              </a:buClr>
              <a:buSzPts val="2800"/>
              <a:buFont typeface="Arial"/>
              <a:buNone/>
            </a:pPr>
            <a:r>
              <a:t/>
            </a:r>
            <a:endParaRPr/>
          </a:p>
          <a:p>
            <a:pPr indent="0" lvl="0" marL="0" rtl="0" algn="r">
              <a:lnSpc>
                <a:spcPct val="90000"/>
              </a:lnSpc>
              <a:spcBef>
                <a:spcPts val="1000"/>
              </a:spcBef>
              <a:spcAft>
                <a:spcPts val="0"/>
              </a:spcAft>
              <a:buClr>
                <a:schemeClr val="dk1"/>
              </a:buClr>
              <a:buSzPts val="2800"/>
              <a:buFont typeface="Arial"/>
              <a:buNone/>
            </a:pPr>
            <a:r>
              <a:t/>
            </a:r>
            <a:endParaRPr/>
          </a:p>
          <a:p>
            <a:pPr indent="0" lvl="0" marL="0" rtl="0" algn="r">
              <a:lnSpc>
                <a:spcPct val="90000"/>
              </a:lnSpc>
              <a:spcBef>
                <a:spcPts val="1000"/>
              </a:spcBef>
              <a:spcAft>
                <a:spcPts val="0"/>
              </a:spcAft>
              <a:buClr>
                <a:schemeClr val="dk1"/>
              </a:buClr>
              <a:buSzPts val="2800"/>
              <a:buFont typeface="Arial"/>
              <a:buNone/>
            </a:pPr>
            <a:r>
              <a:rPr lang="ar-IQ"/>
              <a:t>                                             المنفعة/ الإستفادة          </a:t>
            </a:r>
            <a:endParaRPr/>
          </a:p>
          <a:p>
            <a:pPr indent="0" lvl="0" marL="0" rtl="0" algn="r">
              <a:lnSpc>
                <a:spcPct val="90000"/>
              </a:lnSpc>
              <a:spcBef>
                <a:spcPts val="1000"/>
              </a:spcBef>
              <a:spcAft>
                <a:spcPts val="0"/>
              </a:spcAft>
              <a:buClr>
                <a:schemeClr val="dk1"/>
              </a:buClr>
              <a:buSzPts val="2800"/>
              <a:buFont typeface="Arial"/>
              <a:buNone/>
            </a:pPr>
            <a:r>
              <a:rPr lang="ar-IQ"/>
              <a:t>                  </a:t>
            </a:r>
            <a:endParaRPr/>
          </a:p>
        </p:txBody>
      </p:sp>
      <p:sp>
        <p:nvSpPr>
          <p:cNvPr id="118" name="Google Shape;118;p6"/>
          <p:cNvSpPr txBox="1"/>
          <p:nvPr>
            <p:ph type="title"/>
          </p:nvPr>
        </p:nvSpPr>
        <p:spPr>
          <a:xfrm>
            <a:off x="450850" y="952500"/>
            <a:ext cx="11283950" cy="736600"/>
          </a:xfrm>
          <a:prstGeom prst="rect">
            <a:avLst/>
          </a:prstGeom>
          <a:noFill/>
          <a:ln>
            <a:noFill/>
          </a:ln>
        </p:spPr>
        <p:txBody>
          <a:bodyPr anchorCtr="0" anchor="b" bIns="45700" lIns="91425" spcFirstLastPara="1" rIns="91425" wrap="square" tIns="45700">
            <a:normAutofit/>
          </a:bodyPr>
          <a:lstStyle/>
          <a:p>
            <a:pPr indent="0" lvl="0" marL="0" rtl="0" algn="r">
              <a:lnSpc>
                <a:spcPct val="90000"/>
              </a:lnSpc>
              <a:spcBef>
                <a:spcPts val="0"/>
              </a:spcBef>
              <a:spcAft>
                <a:spcPts val="0"/>
              </a:spcAft>
              <a:buNone/>
            </a:pPr>
            <a:r>
              <a:rPr lang="ar-IQ" sz="2800">
                <a:solidFill>
                  <a:srgbClr val="C00000"/>
                </a:solidFill>
                <a:latin typeface="Arial"/>
                <a:ea typeface="Arial"/>
                <a:cs typeface="Arial"/>
                <a:sym typeface="Arial"/>
              </a:rPr>
              <a:t>العرض المقنع</a:t>
            </a:r>
            <a:endParaRPr sz="2800">
              <a:solidFill>
                <a:srgbClr val="C00000"/>
              </a:solidFill>
              <a:latin typeface="Arial"/>
              <a:ea typeface="Arial"/>
              <a:cs typeface="Arial"/>
              <a:sym typeface="Arial"/>
            </a:endParaRPr>
          </a:p>
        </p:txBody>
      </p:sp>
      <p:sp>
        <p:nvSpPr>
          <p:cNvPr id="119" name="Google Shape;119;p6"/>
          <p:cNvSpPr txBox="1"/>
          <p:nvPr>
            <p:ph idx="12" type="sldNum"/>
          </p:nvPr>
        </p:nvSpPr>
        <p:spPr>
          <a:xfrm>
            <a:off x="11645900" y="6497638"/>
            <a:ext cx="388938" cy="360362"/>
          </a:xfrm>
          <a:prstGeom prst="rect">
            <a:avLst/>
          </a:prstGeom>
          <a:solidFill>
            <a:schemeClr val="dk2"/>
          </a:solid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lt1"/>
              </a:buClr>
              <a:buSzPts val="900"/>
              <a:buFont typeface="Arial"/>
              <a:buNone/>
            </a:pPr>
            <a:fld id="{00000000-1234-1234-1234-123412341234}" type="slidenum">
              <a:rPr b="0" i="0" lang="ar-IQ" sz="900" u="none" cap="none" strike="noStrike">
                <a:solidFill>
                  <a:schemeClr val="lt1"/>
                </a:solidFill>
                <a:latin typeface="Arial"/>
                <a:ea typeface="Arial"/>
                <a:cs typeface="Arial"/>
                <a:sym typeface="Arial"/>
              </a:rPr>
              <a:t>‹#›</a:t>
            </a:fld>
            <a:endParaRPr b="0" i="0" sz="900" u="none" cap="none" strike="noStrike">
              <a:solidFill>
                <a:schemeClr val="lt1"/>
              </a:solidFill>
              <a:latin typeface="Arial"/>
              <a:ea typeface="Arial"/>
              <a:cs typeface="Arial"/>
              <a:sym typeface="Arial"/>
            </a:endParaRPr>
          </a:p>
        </p:txBody>
      </p:sp>
      <p:sp>
        <p:nvSpPr>
          <p:cNvPr id="120" name="Google Shape;120;p6"/>
          <p:cNvSpPr/>
          <p:nvPr/>
        </p:nvSpPr>
        <p:spPr>
          <a:xfrm>
            <a:off x="6223000" y="2844800"/>
            <a:ext cx="482600" cy="901700"/>
          </a:xfrm>
          <a:prstGeom prst="downArrow">
            <a:avLst>
              <a:gd fmla="val 50000" name="adj1"/>
              <a:gd fmla="val 50000" name="adj2"/>
            </a:avLst>
          </a:prstGeom>
          <a:solidFill>
            <a:srgbClr val="C00000"/>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121" name="Google Shape;121;p6"/>
          <p:cNvSpPr/>
          <p:nvPr/>
        </p:nvSpPr>
        <p:spPr>
          <a:xfrm>
            <a:off x="6210300" y="4375150"/>
            <a:ext cx="482600" cy="901700"/>
          </a:xfrm>
          <a:prstGeom prst="downArrow">
            <a:avLst>
              <a:gd fmla="val 50000" name="adj1"/>
              <a:gd fmla="val 50000" name="adj2"/>
            </a:avLst>
          </a:prstGeom>
          <a:solidFill>
            <a:srgbClr val="C00000"/>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 name="Shape 126"/>
        <p:cNvGrpSpPr/>
        <p:nvPr/>
      </p:nvGrpSpPr>
      <p:grpSpPr>
        <a:xfrm>
          <a:off x="0" y="0"/>
          <a:ext cx="0" cy="0"/>
          <a:chOff x="0" y="0"/>
          <a:chExt cx="0" cy="0"/>
        </a:xfrm>
      </p:grpSpPr>
      <p:sp>
        <p:nvSpPr>
          <p:cNvPr id="127" name="Google Shape;127;p7"/>
          <p:cNvSpPr txBox="1"/>
          <p:nvPr>
            <p:ph idx="1" type="body"/>
          </p:nvPr>
        </p:nvSpPr>
        <p:spPr>
          <a:xfrm>
            <a:off x="539750" y="1727200"/>
            <a:ext cx="11304588" cy="4589463"/>
          </a:xfrm>
          <a:prstGeom prst="rect">
            <a:avLst/>
          </a:prstGeom>
          <a:noFill/>
          <a:ln>
            <a:noFill/>
          </a:ln>
        </p:spPr>
        <p:txBody>
          <a:bodyPr anchorCtr="0" anchor="t" bIns="45700" lIns="91425" spcFirstLastPara="1" rIns="91425" wrap="square" tIns="45700">
            <a:noAutofit/>
          </a:bodyPr>
          <a:lstStyle/>
          <a:p>
            <a:pPr indent="0" lvl="0" marL="0" rtl="0" algn="r">
              <a:lnSpc>
                <a:spcPct val="90000"/>
              </a:lnSpc>
              <a:spcBef>
                <a:spcPts val="0"/>
              </a:spcBef>
              <a:spcAft>
                <a:spcPts val="0"/>
              </a:spcAft>
              <a:buClr>
                <a:schemeClr val="dk1"/>
              </a:buClr>
              <a:buSzPts val="2000"/>
              <a:buFont typeface="Arial"/>
              <a:buNone/>
            </a:pPr>
            <a:r>
              <a:rPr lang="ar-IQ" sz="2000"/>
              <a:t>الميزة:</a:t>
            </a:r>
            <a:endParaRPr/>
          </a:p>
          <a:p>
            <a:pPr indent="0" lvl="0" marL="0" rtl="0" algn="r">
              <a:lnSpc>
                <a:spcPct val="90000"/>
              </a:lnSpc>
              <a:spcBef>
                <a:spcPts val="1000"/>
              </a:spcBef>
              <a:spcAft>
                <a:spcPts val="0"/>
              </a:spcAft>
              <a:buClr>
                <a:schemeClr val="dk1"/>
              </a:buClr>
              <a:buSzPts val="2000"/>
              <a:buFont typeface="Arial"/>
              <a:buNone/>
            </a:pPr>
            <a:r>
              <a:rPr lang="ar-IQ" sz="2000"/>
              <a:t>هي ميزة متأصلة في المنتج.</a:t>
            </a:r>
            <a:endParaRPr/>
          </a:p>
          <a:p>
            <a:pPr indent="0" lvl="0" marL="0" rtl="0" algn="r">
              <a:lnSpc>
                <a:spcPct val="90000"/>
              </a:lnSpc>
              <a:spcBef>
                <a:spcPts val="1000"/>
              </a:spcBef>
              <a:spcAft>
                <a:spcPts val="0"/>
              </a:spcAft>
              <a:buClr>
                <a:schemeClr val="dk1"/>
              </a:buClr>
              <a:buSzPts val="2000"/>
              <a:buFont typeface="Arial"/>
              <a:buNone/>
            </a:pPr>
            <a:r>
              <a:rPr lang="ar-IQ" sz="2000"/>
              <a:t>حقيقة عن المنتج.</a:t>
            </a:r>
            <a:endParaRPr/>
          </a:p>
          <a:p>
            <a:pPr indent="0" lvl="0" marL="0" rtl="0" algn="r">
              <a:lnSpc>
                <a:spcPct val="90000"/>
              </a:lnSpc>
              <a:spcBef>
                <a:spcPts val="1000"/>
              </a:spcBef>
              <a:spcAft>
                <a:spcPts val="0"/>
              </a:spcAft>
              <a:buClr>
                <a:schemeClr val="dk1"/>
              </a:buClr>
              <a:buSzPts val="2000"/>
              <a:buFont typeface="Arial"/>
              <a:buNone/>
            </a:pPr>
            <a:r>
              <a:rPr lang="ar-IQ" sz="2000"/>
              <a:t> ما هو، وما يحتويه.</a:t>
            </a:r>
            <a:endParaRPr/>
          </a:p>
          <a:p>
            <a:pPr indent="0" lvl="0" marL="0" rtl="0" algn="r">
              <a:lnSpc>
                <a:spcPct val="90000"/>
              </a:lnSpc>
              <a:spcBef>
                <a:spcPts val="1000"/>
              </a:spcBef>
              <a:spcAft>
                <a:spcPts val="0"/>
              </a:spcAft>
              <a:buClr>
                <a:schemeClr val="accent1"/>
              </a:buClr>
              <a:buSzPts val="2000"/>
              <a:buFont typeface="Arial"/>
              <a:buNone/>
            </a:pPr>
            <a:r>
              <a:rPr b="1" lang="ar-IQ" sz="2000">
                <a:solidFill>
                  <a:schemeClr val="accent1"/>
                </a:solidFill>
              </a:rPr>
              <a:t>                                                                            «إسرد قصص وركز على ما يستمتع به الزبون في إستخدام منتجك»</a:t>
            </a:r>
            <a:endParaRPr/>
          </a:p>
          <a:p>
            <a:pPr indent="0" lvl="0" marL="0" rtl="0" algn="r">
              <a:lnSpc>
                <a:spcPct val="90000"/>
              </a:lnSpc>
              <a:spcBef>
                <a:spcPts val="1000"/>
              </a:spcBef>
              <a:spcAft>
                <a:spcPts val="0"/>
              </a:spcAft>
              <a:buClr>
                <a:schemeClr val="dk1"/>
              </a:buClr>
              <a:buSzPts val="2000"/>
              <a:buFont typeface="Arial"/>
              <a:buNone/>
            </a:pPr>
            <a:r>
              <a:rPr lang="ar-IQ" sz="2000"/>
              <a:t>الفائدة:</a:t>
            </a:r>
            <a:endParaRPr/>
          </a:p>
          <a:p>
            <a:pPr indent="0" lvl="0" marL="0" rtl="0" algn="r">
              <a:lnSpc>
                <a:spcPct val="90000"/>
              </a:lnSpc>
              <a:spcBef>
                <a:spcPts val="1000"/>
              </a:spcBef>
              <a:spcAft>
                <a:spcPts val="0"/>
              </a:spcAft>
              <a:buClr>
                <a:schemeClr val="dk1"/>
              </a:buClr>
              <a:buSzPts val="2000"/>
              <a:buFont typeface="Arial"/>
              <a:buNone/>
            </a:pPr>
            <a:r>
              <a:rPr lang="ar-IQ" sz="2000"/>
              <a:t>كيف يمكن لميزة المنتج أن تحسن وضع لمستخدم المنتج.</a:t>
            </a:r>
            <a:endParaRPr/>
          </a:p>
          <a:p>
            <a:pPr indent="0" lvl="0" marL="0" rtl="0" algn="r">
              <a:lnSpc>
                <a:spcPct val="90000"/>
              </a:lnSpc>
              <a:spcBef>
                <a:spcPts val="1000"/>
              </a:spcBef>
              <a:spcAft>
                <a:spcPts val="0"/>
              </a:spcAft>
              <a:buClr>
                <a:schemeClr val="dk1"/>
              </a:buClr>
              <a:buSzPts val="2000"/>
              <a:buFont typeface="Arial"/>
              <a:buNone/>
            </a:pPr>
            <a:r>
              <a:rPr lang="ar-IQ" sz="2000"/>
              <a:t>يجب أن تكون مصصمة لتلبية إحتياج الفرد الزبون/ الزبون.</a:t>
            </a:r>
            <a:endParaRPr/>
          </a:p>
          <a:p>
            <a:pPr indent="0" lvl="0" marL="0" rtl="0" algn="r">
              <a:lnSpc>
                <a:spcPct val="90000"/>
              </a:lnSpc>
              <a:spcBef>
                <a:spcPts val="1000"/>
              </a:spcBef>
              <a:spcAft>
                <a:spcPts val="0"/>
              </a:spcAft>
              <a:buClr>
                <a:schemeClr val="dk1"/>
              </a:buClr>
              <a:buSzPts val="2000"/>
              <a:buFont typeface="Arial"/>
              <a:buNone/>
            </a:pPr>
            <a:r>
              <a:t/>
            </a:r>
            <a:endParaRPr sz="2000"/>
          </a:p>
          <a:p>
            <a:pPr indent="0" lvl="0" marL="0" rtl="0" algn="r">
              <a:lnSpc>
                <a:spcPct val="90000"/>
              </a:lnSpc>
              <a:spcBef>
                <a:spcPts val="1000"/>
              </a:spcBef>
              <a:spcAft>
                <a:spcPts val="0"/>
              </a:spcAft>
              <a:buClr>
                <a:schemeClr val="dk1"/>
              </a:buClr>
              <a:buSzPts val="2000"/>
              <a:buFont typeface="Arial"/>
              <a:buNone/>
            </a:pPr>
            <a:r>
              <a:rPr lang="ar-IQ" sz="2000"/>
              <a:t>المنفعة:</a:t>
            </a:r>
            <a:endParaRPr/>
          </a:p>
          <a:p>
            <a:pPr indent="0" lvl="0" marL="0" rtl="0" algn="r">
              <a:lnSpc>
                <a:spcPct val="90000"/>
              </a:lnSpc>
              <a:spcBef>
                <a:spcPts val="1000"/>
              </a:spcBef>
              <a:spcAft>
                <a:spcPts val="0"/>
              </a:spcAft>
              <a:buClr>
                <a:schemeClr val="dk1"/>
              </a:buClr>
              <a:buSzPts val="2000"/>
              <a:buFont typeface="Arial"/>
              <a:buNone/>
            </a:pPr>
            <a:r>
              <a:rPr lang="ar-IQ" sz="2000"/>
              <a:t>هو ما يفعله منتج نتيجة لميزة ما.</a:t>
            </a:r>
            <a:endParaRPr/>
          </a:p>
          <a:p>
            <a:pPr indent="0" lvl="0" marL="0" rtl="0" algn="r">
              <a:lnSpc>
                <a:spcPct val="90000"/>
              </a:lnSpc>
              <a:spcBef>
                <a:spcPts val="1000"/>
              </a:spcBef>
              <a:spcAft>
                <a:spcPts val="0"/>
              </a:spcAft>
              <a:buClr>
                <a:schemeClr val="dk1"/>
              </a:buClr>
              <a:buSzPts val="2800"/>
              <a:buFont typeface="Arial"/>
              <a:buNone/>
            </a:pPr>
            <a:r>
              <a:t/>
            </a:r>
            <a:endParaRPr/>
          </a:p>
        </p:txBody>
      </p:sp>
      <p:sp>
        <p:nvSpPr>
          <p:cNvPr id="128" name="Google Shape;128;p7"/>
          <p:cNvSpPr txBox="1"/>
          <p:nvPr>
            <p:ph type="title"/>
          </p:nvPr>
        </p:nvSpPr>
        <p:spPr>
          <a:xfrm>
            <a:off x="450850" y="1028700"/>
            <a:ext cx="11283950" cy="571500"/>
          </a:xfrm>
          <a:prstGeom prst="rect">
            <a:avLst/>
          </a:prstGeom>
          <a:noFill/>
          <a:ln>
            <a:noFill/>
          </a:ln>
        </p:spPr>
        <p:txBody>
          <a:bodyPr anchorCtr="0" anchor="b" bIns="45700" lIns="91425" spcFirstLastPara="1" rIns="91425" wrap="square" tIns="45700">
            <a:normAutofit/>
          </a:bodyPr>
          <a:lstStyle/>
          <a:p>
            <a:pPr indent="0" lvl="0" marL="0" rtl="0" algn="r">
              <a:lnSpc>
                <a:spcPct val="90000"/>
              </a:lnSpc>
              <a:spcBef>
                <a:spcPts val="0"/>
              </a:spcBef>
              <a:spcAft>
                <a:spcPts val="0"/>
              </a:spcAft>
              <a:buNone/>
            </a:pPr>
            <a:r>
              <a:rPr lang="ar-IQ" sz="2800">
                <a:solidFill>
                  <a:srgbClr val="C00000"/>
                </a:solidFill>
                <a:latin typeface="Arial"/>
                <a:ea typeface="Arial"/>
                <a:cs typeface="Arial"/>
                <a:sym typeface="Arial"/>
              </a:rPr>
              <a:t>الميزات، الفوائد، والمنفعة</a:t>
            </a:r>
            <a:endParaRPr sz="2800">
              <a:solidFill>
                <a:srgbClr val="C00000"/>
              </a:solidFill>
              <a:latin typeface="Arial"/>
              <a:ea typeface="Arial"/>
              <a:cs typeface="Arial"/>
              <a:sym typeface="Arial"/>
            </a:endParaRPr>
          </a:p>
        </p:txBody>
      </p:sp>
      <p:sp>
        <p:nvSpPr>
          <p:cNvPr id="129" name="Google Shape;129;p7"/>
          <p:cNvSpPr txBox="1"/>
          <p:nvPr>
            <p:ph idx="12" type="sldNum"/>
          </p:nvPr>
        </p:nvSpPr>
        <p:spPr>
          <a:xfrm>
            <a:off x="11645900" y="6497638"/>
            <a:ext cx="388938" cy="360362"/>
          </a:xfrm>
          <a:prstGeom prst="rect">
            <a:avLst/>
          </a:prstGeom>
          <a:solidFill>
            <a:schemeClr val="dk2"/>
          </a:solid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lt1"/>
              </a:buClr>
              <a:buSzPts val="900"/>
              <a:buFont typeface="Arial"/>
              <a:buNone/>
            </a:pPr>
            <a:fld id="{00000000-1234-1234-1234-123412341234}" type="slidenum">
              <a:rPr b="0" i="0" lang="ar-IQ" sz="900" u="none" cap="none" strike="noStrike">
                <a:solidFill>
                  <a:schemeClr val="lt1"/>
                </a:solidFill>
                <a:latin typeface="Arial"/>
                <a:ea typeface="Arial"/>
                <a:cs typeface="Arial"/>
                <a:sym typeface="Arial"/>
              </a:rPr>
              <a:t>‹#›</a:t>
            </a:fld>
            <a:endParaRPr b="0" i="0" sz="900" u="none" cap="none" strike="noStrike">
              <a:solidFill>
                <a:schemeClr val="lt1"/>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 name="Shape 133"/>
        <p:cNvGrpSpPr/>
        <p:nvPr/>
      </p:nvGrpSpPr>
      <p:grpSpPr>
        <a:xfrm>
          <a:off x="0" y="0"/>
          <a:ext cx="0" cy="0"/>
          <a:chOff x="0" y="0"/>
          <a:chExt cx="0" cy="0"/>
        </a:xfrm>
      </p:grpSpPr>
      <p:sp>
        <p:nvSpPr>
          <p:cNvPr id="134" name="Google Shape;134;p8"/>
          <p:cNvSpPr txBox="1"/>
          <p:nvPr>
            <p:ph type="title"/>
          </p:nvPr>
        </p:nvSpPr>
        <p:spPr>
          <a:xfrm>
            <a:off x="463550" y="990600"/>
            <a:ext cx="11283950" cy="647700"/>
          </a:xfrm>
          <a:prstGeom prst="rect">
            <a:avLst/>
          </a:prstGeom>
          <a:noFill/>
          <a:ln>
            <a:noFill/>
          </a:ln>
        </p:spPr>
        <p:txBody>
          <a:bodyPr anchorCtr="0" anchor="b" bIns="45700" lIns="91425" spcFirstLastPara="1" rIns="91425" wrap="square" tIns="45700">
            <a:normAutofit fontScale="90000"/>
          </a:bodyPr>
          <a:lstStyle/>
          <a:p>
            <a:pPr indent="0" lvl="0" marL="0" rtl="0" algn="r">
              <a:lnSpc>
                <a:spcPct val="90000"/>
              </a:lnSpc>
              <a:spcBef>
                <a:spcPts val="0"/>
              </a:spcBef>
              <a:spcAft>
                <a:spcPts val="0"/>
              </a:spcAft>
              <a:buNone/>
            </a:pPr>
            <a:r>
              <a:rPr lang="ar-IQ">
                <a:solidFill>
                  <a:schemeClr val="dk1"/>
                </a:solidFill>
                <a:latin typeface="Arial"/>
                <a:ea typeface="Arial"/>
                <a:cs typeface="Arial"/>
                <a:sym typeface="Arial"/>
              </a:rPr>
              <a:t>تحديد الجمهور المستهدف</a:t>
            </a:r>
            <a:br>
              <a:rPr lang="ar-IQ">
                <a:solidFill>
                  <a:schemeClr val="dk1"/>
                </a:solidFill>
                <a:latin typeface="Arial"/>
                <a:ea typeface="Arial"/>
                <a:cs typeface="Arial"/>
                <a:sym typeface="Arial"/>
              </a:rPr>
            </a:br>
            <a:r>
              <a:rPr lang="ar-IQ">
                <a:solidFill>
                  <a:schemeClr val="dk1"/>
                </a:solidFill>
                <a:latin typeface="Arial"/>
                <a:ea typeface="Arial"/>
                <a:cs typeface="Arial"/>
                <a:sym typeface="Arial"/>
              </a:rPr>
              <a:t>إنتشار الإبتكار/ التجديد</a:t>
            </a:r>
            <a:endParaRPr>
              <a:solidFill>
                <a:schemeClr val="dk1"/>
              </a:solidFill>
              <a:latin typeface="Arial"/>
              <a:ea typeface="Arial"/>
              <a:cs typeface="Arial"/>
              <a:sym typeface="Arial"/>
            </a:endParaRPr>
          </a:p>
        </p:txBody>
      </p:sp>
      <p:sp>
        <p:nvSpPr>
          <p:cNvPr id="135" name="Google Shape;135;p8"/>
          <p:cNvSpPr txBox="1"/>
          <p:nvPr>
            <p:ph idx="12" type="sldNum"/>
          </p:nvPr>
        </p:nvSpPr>
        <p:spPr>
          <a:xfrm>
            <a:off x="11645900" y="6497638"/>
            <a:ext cx="388938" cy="360362"/>
          </a:xfrm>
          <a:prstGeom prst="rect">
            <a:avLst/>
          </a:prstGeom>
          <a:solidFill>
            <a:schemeClr val="dk2"/>
          </a:solidFill>
          <a:ln>
            <a:noFill/>
          </a:ln>
        </p:spPr>
        <p:txBody>
          <a:bodyPr anchorCtr="0" anchor="t" bIns="45700" lIns="91425" spcFirstLastPara="1" rIns="91425" wrap="square" tIns="45700">
            <a:noAutofit/>
          </a:bodyPr>
          <a:lstStyle/>
          <a:p>
            <a:pPr indent="0" lvl="0" marL="0" marR="0" rtl="0" algn="ctr">
              <a:spcBef>
                <a:spcPts val="0"/>
              </a:spcBef>
              <a:spcAft>
                <a:spcPts val="0"/>
              </a:spcAft>
              <a:buNone/>
            </a:pPr>
            <a:fld id="{00000000-1234-1234-1234-123412341234}" type="slidenum">
              <a:rPr b="0" i="0" lang="ar-IQ" sz="900" u="none" cap="none" strike="noStrike">
                <a:solidFill>
                  <a:schemeClr val="lt1"/>
                </a:solidFill>
                <a:latin typeface="Arial"/>
                <a:ea typeface="Arial"/>
                <a:cs typeface="Arial"/>
                <a:sym typeface="Arial"/>
              </a:rPr>
              <a:t>‹#›</a:t>
            </a:fld>
            <a:endParaRPr b="0" i="0" sz="900" u="none" cap="none" strike="noStrike">
              <a:solidFill>
                <a:schemeClr val="lt1"/>
              </a:solidFill>
              <a:latin typeface="Arial"/>
              <a:ea typeface="Arial"/>
              <a:cs typeface="Arial"/>
              <a:sym typeface="Arial"/>
            </a:endParaRPr>
          </a:p>
        </p:txBody>
      </p:sp>
      <p:pic>
        <p:nvPicPr>
          <p:cNvPr id="136" name="Google Shape;136;p8"/>
          <p:cNvPicPr preferRelativeResize="0"/>
          <p:nvPr>
            <p:ph idx="1" type="body"/>
          </p:nvPr>
        </p:nvPicPr>
        <p:blipFill rotWithShape="1">
          <a:blip r:embed="rId3">
            <a:alphaModFix/>
          </a:blip>
          <a:srcRect b="0" l="0" r="0" t="0"/>
          <a:stretch/>
        </p:blipFill>
        <p:spPr>
          <a:xfrm>
            <a:off x="2814638" y="1714500"/>
            <a:ext cx="6577012" cy="49403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 name="Shape 140"/>
        <p:cNvGrpSpPr/>
        <p:nvPr/>
      </p:nvGrpSpPr>
      <p:grpSpPr>
        <a:xfrm>
          <a:off x="0" y="0"/>
          <a:ext cx="0" cy="0"/>
          <a:chOff x="0" y="0"/>
          <a:chExt cx="0" cy="0"/>
        </a:xfrm>
      </p:grpSpPr>
      <p:pic>
        <p:nvPicPr>
          <p:cNvPr id="141" name="Google Shape;141;p9"/>
          <p:cNvPicPr preferRelativeResize="0"/>
          <p:nvPr>
            <p:ph idx="1" type="body"/>
          </p:nvPr>
        </p:nvPicPr>
        <p:blipFill rotWithShape="1">
          <a:blip r:embed="rId3">
            <a:alphaModFix/>
          </a:blip>
          <a:srcRect b="0" l="0" r="0" t="0"/>
          <a:stretch/>
        </p:blipFill>
        <p:spPr>
          <a:xfrm>
            <a:off x="1943100" y="2197100"/>
            <a:ext cx="8509000" cy="3721100"/>
          </a:xfrm>
          <a:prstGeom prst="rect">
            <a:avLst/>
          </a:prstGeom>
          <a:noFill/>
          <a:ln>
            <a:noFill/>
          </a:ln>
        </p:spPr>
      </p:pic>
      <p:sp>
        <p:nvSpPr>
          <p:cNvPr id="142" name="Google Shape;142;p9"/>
          <p:cNvSpPr txBox="1"/>
          <p:nvPr>
            <p:ph type="title"/>
          </p:nvPr>
        </p:nvSpPr>
        <p:spPr>
          <a:xfrm>
            <a:off x="450850" y="1282700"/>
            <a:ext cx="11283950" cy="574675"/>
          </a:xfrm>
          <a:prstGeom prst="rect">
            <a:avLst/>
          </a:prstGeom>
          <a:noFill/>
          <a:ln>
            <a:noFill/>
          </a:ln>
        </p:spPr>
        <p:txBody>
          <a:bodyPr anchorCtr="0" anchor="b" bIns="45700" lIns="91425" spcFirstLastPara="1" rIns="91425" wrap="square" tIns="45700">
            <a:normAutofit/>
          </a:bodyPr>
          <a:lstStyle/>
          <a:p>
            <a:pPr indent="0" lvl="0" marL="0" rtl="0" algn="r">
              <a:lnSpc>
                <a:spcPct val="90000"/>
              </a:lnSpc>
              <a:spcBef>
                <a:spcPts val="0"/>
              </a:spcBef>
              <a:spcAft>
                <a:spcPts val="0"/>
              </a:spcAft>
              <a:buNone/>
            </a:pPr>
            <a:r>
              <a:rPr lang="ar-IQ">
                <a:solidFill>
                  <a:schemeClr val="dk1"/>
                </a:solidFill>
                <a:latin typeface="Arial"/>
                <a:ea typeface="Arial"/>
                <a:cs typeface="Arial"/>
                <a:sym typeface="Arial"/>
              </a:rPr>
              <a:t>إنتشار الإبتكار/ التجديد</a:t>
            </a:r>
            <a:endParaRPr>
              <a:solidFill>
                <a:schemeClr val="dk1"/>
              </a:solidFill>
              <a:latin typeface="Arial"/>
              <a:ea typeface="Arial"/>
              <a:cs typeface="Arial"/>
              <a:sym typeface="Arial"/>
            </a:endParaRPr>
          </a:p>
        </p:txBody>
      </p:sp>
      <p:sp>
        <p:nvSpPr>
          <p:cNvPr id="143" name="Google Shape;143;p9"/>
          <p:cNvSpPr txBox="1"/>
          <p:nvPr>
            <p:ph idx="12" type="sldNum"/>
          </p:nvPr>
        </p:nvSpPr>
        <p:spPr>
          <a:xfrm>
            <a:off x="11645900" y="6497638"/>
            <a:ext cx="388938" cy="360362"/>
          </a:xfrm>
          <a:prstGeom prst="rect">
            <a:avLst/>
          </a:prstGeom>
          <a:solidFill>
            <a:schemeClr val="dk2"/>
          </a:solidFill>
          <a:ln>
            <a:noFill/>
          </a:ln>
        </p:spPr>
        <p:txBody>
          <a:bodyPr anchorCtr="0" anchor="t" bIns="45700" lIns="91425" spcFirstLastPara="1" rIns="91425" wrap="square" tIns="45700">
            <a:noAutofit/>
          </a:bodyPr>
          <a:lstStyle/>
          <a:p>
            <a:pPr indent="0" lvl="0" marL="0" marR="0" rtl="0" algn="ctr">
              <a:spcBef>
                <a:spcPts val="0"/>
              </a:spcBef>
              <a:spcAft>
                <a:spcPts val="0"/>
              </a:spcAft>
              <a:buNone/>
            </a:pPr>
            <a:fld id="{00000000-1234-1234-1234-123412341234}" type="slidenum">
              <a:rPr b="0" i="0" lang="ar-IQ" sz="900" u="none" cap="none" strike="noStrike">
                <a:solidFill>
                  <a:schemeClr val="lt1"/>
                </a:solidFill>
                <a:latin typeface="Arial"/>
                <a:ea typeface="Arial"/>
                <a:cs typeface="Arial"/>
                <a:sym typeface="Arial"/>
              </a:rPr>
              <a:t>‹#›</a:t>
            </a:fld>
            <a:endParaRPr b="0" i="0" sz="900" u="none" cap="none" strike="noStrike">
              <a:solidFill>
                <a:schemeClr val="lt1"/>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Custom 2">
      <a:dk1>
        <a:srgbClr val="000000"/>
      </a:dk1>
      <a:lt1>
        <a:srgbClr val="FFFFFF"/>
      </a:lt1>
      <a:dk2>
        <a:srgbClr val="00AB51"/>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2023-09-07T07:47:26Z</dcterms:created>
  <dc:creator>Holguera Baez, Maria GIZ</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0x010100E541112864F6A9478784012680FB5A85</vt:lpwstr>
  </property>
  <property fmtid="{D5CDD505-2E9C-101B-9397-08002B2CF9AE}" pid="3" name="lcf76f155ced4ddcb4097134ff3c332f">
    <vt:lpwstr/>
  </property>
  <property fmtid="{D5CDD505-2E9C-101B-9397-08002B2CF9AE}" pid="4" name="TaxCatchAll">
    <vt:lpwstr/>
  </property>
</Properties>
</file>