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9"/>
  </p:notesMasterIdLst>
  <p:sldIdLst>
    <p:sldId id="280" r:id="rId2"/>
    <p:sldId id="329" r:id="rId3"/>
    <p:sldId id="310" r:id="rId4"/>
    <p:sldId id="332" r:id="rId5"/>
    <p:sldId id="287" r:id="rId6"/>
    <p:sldId id="256" r:id="rId7"/>
    <p:sldId id="281" r:id="rId8"/>
    <p:sldId id="342" r:id="rId9"/>
    <p:sldId id="338" r:id="rId10"/>
    <p:sldId id="282" r:id="rId11"/>
    <p:sldId id="309" r:id="rId12"/>
    <p:sldId id="283" r:id="rId13"/>
    <p:sldId id="284" r:id="rId14"/>
    <p:sldId id="285" r:id="rId15"/>
    <p:sldId id="286" r:id="rId16"/>
    <p:sldId id="339" r:id="rId17"/>
    <p:sldId id="333" r:id="rId18"/>
    <p:sldId id="258" r:id="rId19"/>
    <p:sldId id="259" r:id="rId20"/>
    <p:sldId id="272" r:id="rId21"/>
    <p:sldId id="273" r:id="rId22"/>
    <p:sldId id="274" r:id="rId23"/>
    <p:sldId id="316" r:id="rId24"/>
    <p:sldId id="336" r:id="rId25"/>
    <p:sldId id="337" r:id="rId26"/>
    <p:sldId id="340" r:id="rId27"/>
    <p:sldId id="263" r:id="rId28"/>
    <p:sldId id="335" r:id="rId29"/>
    <p:sldId id="264" r:id="rId30"/>
    <p:sldId id="265" r:id="rId31"/>
    <p:sldId id="275" r:id="rId32"/>
    <p:sldId id="341" r:id="rId33"/>
    <p:sldId id="276" r:id="rId34"/>
    <p:sldId id="277" r:id="rId35"/>
    <p:sldId id="278" r:id="rId36"/>
    <p:sldId id="325" r:id="rId37"/>
    <p:sldId id="326" r:id="rId38"/>
    <p:sldId id="288" r:id="rId39"/>
    <p:sldId id="301" r:id="rId40"/>
    <p:sldId id="343" r:id="rId41"/>
    <p:sldId id="344" r:id="rId42"/>
    <p:sldId id="296" r:id="rId43"/>
    <p:sldId id="311" r:id="rId44"/>
    <p:sldId id="334" r:id="rId45"/>
    <p:sldId id="328" r:id="rId46"/>
    <p:sldId id="330" r:id="rId47"/>
    <p:sldId id="331" r:id="rId48"/>
  </p:sldIdLst>
  <p:sldSz cx="13716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587789-EC98-485A-882A-CF7D6A7C6D36}">
          <p14:sldIdLst>
            <p14:sldId id="280"/>
            <p14:sldId id="329"/>
            <p14:sldId id="310"/>
            <p14:sldId id="332"/>
            <p14:sldId id="287"/>
            <p14:sldId id="256"/>
            <p14:sldId id="281"/>
            <p14:sldId id="342"/>
            <p14:sldId id="338"/>
            <p14:sldId id="282"/>
            <p14:sldId id="309"/>
            <p14:sldId id="283"/>
            <p14:sldId id="284"/>
            <p14:sldId id="285"/>
            <p14:sldId id="286"/>
            <p14:sldId id="339"/>
            <p14:sldId id="333"/>
            <p14:sldId id="258"/>
            <p14:sldId id="259"/>
            <p14:sldId id="272"/>
            <p14:sldId id="273"/>
            <p14:sldId id="274"/>
            <p14:sldId id="316"/>
            <p14:sldId id="336"/>
            <p14:sldId id="337"/>
            <p14:sldId id="340"/>
            <p14:sldId id="263"/>
            <p14:sldId id="335"/>
            <p14:sldId id="264"/>
            <p14:sldId id="265"/>
            <p14:sldId id="275"/>
            <p14:sldId id="341"/>
            <p14:sldId id="276"/>
            <p14:sldId id="277"/>
            <p14:sldId id="278"/>
            <p14:sldId id="325"/>
            <p14:sldId id="326"/>
          </p14:sldIdLst>
        </p14:section>
        <p14:section name="Tools" id="{86807610-D1D7-41E1-9912-EDD2A2C0C1FE}">
          <p14:sldIdLst>
            <p14:sldId id="288"/>
            <p14:sldId id="301"/>
            <p14:sldId id="343"/>
            <p14:sldId id="344"/>
            <p14:sldId id="296"/>
            <p14:sldId id="311"/>
            <p14:sldId id="334"/>
            <p14:sldId id="328"/>
            <p14:sldId id="330"/>
            <p14:sldId id="331"/>
          </p14:sldIdLst>
        </p14:section>
      </p14:sectionLst>
    </p:ext>
    <p:ext uri="{EFAFB233-063F-42B5-8137-9DF3F51BA10A}">
      <p15:sldGuideLst xmlns:p15="http://schemas.microsoft.com/office/powerpoint/2012/main">
        <p15:guide id="1" orient="horz" pos="2160" userDrawn="1">
          <p15:clr>
            <a:srgbClr val="A4A3A4"/>
          </p15:clr>
        </p15:guide>
        <p15:guide id="2" pos="432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B51"/>
    <a:srgbClr val="8DD9D2"/>
    <a:srgbClr val="F90171"/>
    <a:srgbClr val="FFB7B7"/>
    <a:srgbClr val="FAD804"/>
    <a:srgbClr val="C09D4E"/>
    <a:srgbClr val="9386F6"/>
    <a:srgbClr val="FDF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6323" autoAdjust="0"/>
  </p:normalViewPr>
  <p:slideViewPr>
    <p:cSldViewPr snapToGrid="0">
      <p:cViewPr varScale="1">
        <p:scale>
          <a:sx n="89" d="100"/>
          <a:sy n="89" d="100"/>
        </p:scale>
        <p:origin x="90" y="354"/>
      </p:cViewPr>
      <p:guideLst>
        <p:guide orient="horz" pos="2160"/>
        <p:guide pos="432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i [mselect]" userId="60bc9716-8766-4b12-b39d-acd2893412a7" providerId="ADAL" clId="{1915519D-30B4-4964-9CCF-ADD14247498F}"/>
    <pc:docChg chg="undo custSel addSld delSld modSld modSection">
      <pc:chgData name="Hardi [mselect]" userId="60bc9716-8766-4b12-b39d-acd2893412a7" providerId="ADAL" clId="{1915519D-30B4-4964-9CCF-ADD14247498F}" dt="2023-09-14T11:04:41.612" v="260" actId="20577"/>
      <pc:docMkLst>
        <pc:docMk/>
      </pc:docMkLst>
      <pc:sldChg chg="del">
        <pc:chgData name="Hardi [mselect]" userId="60bc9716-8766-4b12-b39d-acd2893412a7" providerId="ADAL" clId="{1915519D-30B4-4964-9CCF-ADD14247498F}" dt="2023-09-14T10:54:06.797" v="64" actId="2696"/>
        <pc:sldMkLst>
          <pc:docMk/>
          <pc:sldMk cId="1062337331" sldId="261"/>
        </pc:sldMkLst>
      </pc:sldChg>
      <pc:sldChg chg="delSp modSp">
        <pc:chgData name="Hardi [mselect]" userId="60bc9716-8766-4b12-b39d-acd2893412a7" providerId="ADAL" clId="{1915519D-30B4-4964-9CCF-ADD14247498F}" dt="2023-09-14T11:00:31.291" v="151" actId="14100"/>
        <pc:sldMkLst>
          <pc:docMk/>
          <pc:sldMk cId="3425989889" sldId="263"/>
        </pc:sldMkLst>
        <pc:spChg chg="mod">
          <ac:chgData name="Hardi [mselect]" userId="60bc9716-8766-4b12-b39d-acd2893412a7" providerId="ADAL" clId="{1915519D-30B4-4964-9CCF-ADD14247498F}" dt="2023-09-14T11:00:31.291" v="151" actId="14100"/>
          <ac:spMkLst>
            <pc:docMk/>
            <pc:sldMk cId="3425989889" sldId="263"/>
            <ac:spMk id="3" creationId="{4972F333-4A3F-278C-62A6-494FA5D1B4E8}"/>
          </ac:spMkLst>
        </pc:spChg>
        <pc:spChg chg="del">
          <ac:chgData name="Hardi [mselect]" userId="60bc9716-8766-4b12-b39d-acd2893412a7" providerId="ADAL" clId="{1915519D-30B4-4964-9CCF-ADD14247498F}" dt="2023-09-14T11:00:25.189" v="149"/>
          <ac:spMkLst>
            <pc:docMk/>
            <pc:sldMk cId="3425989889" sldId="263"/>
            <ac:spMk id="5" creationId="{FD7F7890-B697-9B13-52DB-864BEB5F6261}"/>
          </ac:spMkLst>
        </pc:spChg>
      </pc:sldChg>
      <pc:sldChg chg="del">
        <pc:chgData name="Hardi [mselect]" userId="60bc9716-8766-4b12-b39d-acd2893412a7" providerId="ADAL" clId="{1915519D-30B4-4964-9CCF-ADD14247498F}" dt="2023-09-14T10:54:28.666" v="65" actId="2696"/>
        <pc:sldMkLst>
          <pc:docMk/>
          <pc:sldMk cId="500155429" sldId="271"/>
        </pc:sldMkLst>
      </pc:sldChg>
      <pc:sldChg chg="delSp modSp">
        <pc:chgData name="Hardi [mselect]" userId="60bc9716-8766-4b12-b39d-acd2893412a7" providerId="ADAL" clId="{1915519D-30B4-4964-9CCF-ADD14247498F}" dt="2023-09-14T11:02:07.449" v="241" actId="20577"/>
        <pc:sldMkLst>
          <pc:docMk/>
          <pc:sldMk cId="1754700940" sldId="275"/>
        </pc:sldMkLst>
        <pc:spChg chg="mod">
          <ac:chgData name="Hardi [mselect]" userId="60bc9716-8766-4b12-b39d-acd2893412a7" providerId="ADAL" clId="{1915519D-30B4-4964-9CCF-ADD14247498F}" dt="2023-09-14T11:02:07.449" v="241" actId="20577"/>
          <ac:spMkLst>
            <pc:docMk/>
            <pc:sldMk cId="1754700940" sldId="275"/>
            <ac:spMk id="5" creationId="{00000000-0000-0000-0000-000000000000}"/>
          </ac:spMkLst>
        </pc:spChg>
        <pc:picChg chg="del">
          <ac:chgData name="Hardi [mselect]" userId="60bc9716-8766-4b12-b39d-acd2893412a7" providerId="ADAL" clId="{1915519D-30B4-4964-9CCF-ADD14247498F}" dt="2023-09-14T11:00:51.705" v="152"/>
          <ac:picMkLst>
            <pc:docMk/>
            <pc:sldMk cId="1754700940" sldId="275"/>
            <ac:picMk id="2" creationId="{7D17419D-5D7F-4DF4-759C-3809AE554557}"/>
          </ac:picMkLst>
        </pc:picChg>
      </pc:sldChg>
      <pc:sldChg chg="addSp delSp">
        <pc:chgData name="Hardi [mselect]" userId="60bc9716-8766-4b12-b39d-acd2893412a7" providerId="ADAL" clId="{1915519D-30B4-4964-9CCF-ADD14247498F}" dt="2023-09-14T11:02:32.143" v="244" actId="478"/>
        <pc:sldMkLst>
          <pc:docMk/>
          <pc:sldMk cId="2612342175" sldId="276"/>
        </pc:sldMkLst>
        <pc:spChg chg="add del">
          <ac:chgData name="Hardi [mselect]" userId="60bc9716-8766-4b12-b39d-acd2893412a7" providerId="ADAL" clId="{1915519D-30B4-4964-9CCF-ADD14247498F}" dt="2023-09-14T11:02:32.143" v="244" actId="478"/>
          <ac:spMkLst>
            <pc:docMk/>
            <pc:sldMk cId="2612342175" sldId="276"/>
            <ac:spMk id="3" creationId="{00000000-0000-0000-0000-000000000000}"/>
          </ac:spMkLst>
        </pc:spChg>
      </pc:sldChg>
      <pc:sldChg chg="delSp">
        <pc:chgData name="Hardi [mselect]" userId="60bc9716-8766-4b12-b39d-acd2893412a7" providerId="ADAL" clId="{1915519D-30B4-4964-9CCF-ADD14247498F}" dt="2023-09-14T11:02:35.530" v="245" actId="478"/>
        <pc:sldMkLst>
          <pc:docMk/>
          <pc:sldMk cId="3501493771" sldId="277"/>
        </pc:sldMkLst>
        <pc:spChg chg="del">
          <ac:chgData name="Hardi [mselect]" userId="60bc9716-8766-4b12-b39d-acd2893412a7" providerId="ADAL" clId="{1915519D-30B4-4964-9CCF-ADD14247498F}" dt="2023-09-14T11:02:35.530" v="245" actId="478"/>
          <ac:spMkLst>
            <pc:docMk/>
            <pc:sldMk cId="3501493771" sldId="277"/>
            <ac:spMk id="4" creationId="{00000000-0000-0000-0000-000000000000}"/>
          </ac:spMkLst>
        </pc:spChg>
      </pc:sldChg>
      <pc:sldChg chg="delSp">
        <pc:chgData name="Hardi [mselect]" userId="60bc9716-8766-4b12-b39d-acd2893412a7" providerId="ADAL" clId="{1915519D-30B4-4964-9CCF-ADD14247498F}" dt="2023-09-14T11:02:40.997" v="246" actId="478"/>
        <pc:sldMkLst>
          <pc:docMk/>
          <pc:sldMk cId="2805422383" sldId="278"/>
        </pc:sldMkLst>
        <pc:spChg chg="del">
          <ac:chgData name="Hardi [mselect]" userId="60bc9716-8766-4b12-b39d-acd2893412a7" providerId="ADAL" clId="{1915519D-30B4-4964-9CCF-ADD14247498F}" dt="2023-09-14T11:02:40.997" v="246" actId="478"/>
          <ac:spMkLst>
            <pc:docMk/>
            <pc:sldMk cId="2805422383" sldId="278"/>
            <ac:spMk id="4" creationId="{00000000-0000-0000-0000-000000000000}"/>
          </ac:spMkLst>
        </pc:spChg>
      </pc:sldChg>
      <pc:sldChg chg="modSp">
        <pc:chgData name="Hardi [mselect]" userId="60bc9716-8766-4b12-b39d-acd2893412a7" providerId="ADAL" clId="{1915519D-30B4-4964-9CCF-ADD14247498F}" dt="2023-09-14T10:50:46.109" v="44" actId="20577"/>
        <pc:sldMkLst>
          <pc:docMk/>
          <pc:sldMk cId="2906827481" sldId="282"/>
        </pc:sldMkLst>
        <pc:spChg chg="mod">
          <ac:chgData name="Hardi [mselect]" userId="60bc9716-8766-4b12-b39d-acd2893412a7" providerId="ADAL" clId="{1915519D-30B4-4964-9CCF-ADD14247498F}" dt="2023-09-14T10:50:46.109" v="44" actId="20577"/>
          <ac:spMkLst>
            <pc:docMk/>
            <pc:sldMk cId="2906827481" sldId="282"/>
            <ac:spMk id="3" creationId="{B8CD183F-1D47-E4F2-B6B6-4A8FEA77D949}"/>
          </ac:spMkLst>
        </pc:spChg>
      </pc:sldChg>
      <pc:sldChg chg="modSp">
        <pc:chgData name="Hardi [mselect]" userId="60bc9716-8766-4b12-b39d-acd2893412a7" providerId="ADAL" clId="{1915519D-30B4-4964-9CCF-ADD14247498F}" dt="2023-09-14T10:51:09.930" v="51" actId="20577"/>
        <pc:sldMkLst>
          <pc:docMk/>
          <pc:sldMk cId="812919361" sldId="284"/>
        </pc:sldMkLst>
        <pc:spChg chg="mod">
          <ac:chgData name="Hardi [mselect]" userId="60bc9716-8766-4b12-b39d-acd2893412a7" providerId="ADAL" clId="{1915519D-30B4-4964-9CCF-ADD14247498F}" dt="2023-09-14T10:51:09.930" v="51" actId="20577"/>
          <ac:spMkLst>
            <pc:docMk/>
            <pc:sldMk cId="812919361" sldId="284"/>
            <ac:spMk id="3" creationId="{C50B299C-75E7-05CD-C5DD-862EE0F889B4}"/>
          </ac:spMkLst>
        </pc:spChg>
      </pc:sldChg>
      <pc:sldChg chg="modSp">
        <pc:chgData name="Hardi [mselect]" userId="60bc9716-8766-4b12-b39d-acd2893412a7" providerId="ADAL" clId="{1915519D-30B4-4964-9CCF-ADD14247498F}" dt="2023-09-14T10:51:28.817" v="57" actId="20577"/>
        <pc:sldMkLst>
          <pc:docMk/>
          <pc:sldMk cId="1324787698" sldId="285"/>
        </pc:sldMkLst>
        <pc:spChg chg="mod">
          <ac:chgData name="Hardi [mselect]" userId="60bc9716-8766-4b12-b39d-acd2893412a7" providerId="ADAL" clId="{1915519D-30B4-4964-9CCF-ADD14247498F}" dt="2023-09-14T10:51:28.817" v="57" actId="20577"/>
          <ac:spMkLst>
            <pc:docMk/>
            <pc:sldMk cId="1324787698" sldId="285"/>
            <ac:spMk id="3" creationId="{DC938386-9EC5-F083-F4BF-D321CCEA7AA6}"/>
          </ac:spMkLst>
        </pc:spChg>
      </pc:sldChg>
      <pc:sldChg chg="modSp">
        <pc:chgData name="Hardi [mselect]" userId="60bc9716-8766-4b12-b39d-acd2893412a7" providerId="ADAL" clId="{1915519D-30B4-4964-9CCF-ADD14247498F}" dt="2023-09-14T10:51:52.018" v="63" actId="20577"/>
        <pc:sldMkLst>
          <pc:docMk/>
          <pc:sldMk cId="2743347514" sldId="286"/>
        </pc:sldMkLst>
        <pc:spChg chg="mod">
          <ac:chgData name="Hardi [mselect]" userId="60bc9716-8766-4b12-b39d-acd2893412a7" providerId="ADAL" clId="{1915519D-30B4-4964-9CCF-ADD14247498F}" dt="2023-09-14T10:51:52.018" v="63" actId="20577"/>
          <ac:spMkLst>
            <pc:docMk/>
            <pc:sldMk cId="2743347514" sldId="286"/>
            <ac:spMk id="3" creationId="{1DD79ED8-1538-D939-3A01-6A5234202398}"/>
          </ac:spMkLst>
        </pc:spChg>
      </pc:sldChg>
      <pc:sldChg chg="modSp">
        <pc:chgData name="Hardi [mselect]" userId="60bc9716-8766-4b12-b39d-acd2893412a7" providerId="ADAL" clId="{1915519D-30B4-4964-9CCF-ADD14247498F}" dt="2023-09-14T10:50:32.932" v="43" actId="20577"/>
        <pc:sldMkLst>
          <pc:docMk/>
          <pc:sldMk cId="3348406740" sldId="287"/>
        </pc:sldMkLst>
        <pc:spChg chg="mod">
          <ac:chgData name="Hardi [mselect]" userId="60bc9716-8766-4b12-b39d-acd2893412a7" providerId="ADAL" clId="{1915519D-30B4-4964-9CCF-ADD14247498F}" dt="2023-09-14T10:50:32.932" v="43" actId="20577"/>
          <ac:spMkLst>
            <pc:docMk/>
            <pc:sldMk cId="3348406740" sldId="287"/>
            <ac:spMk id="3" creationId="{06214A00-BA2C-DFCA-B858-0CB388EA1F2C}"/>
          </ac:spMkLst>
        </pc:spChg>
      </pc:sldChg>
      <pc:sldChg chg="del">
        <pc:chgData name="Hardi [mselect]" userId="60bc9716-8766-4b12-b39d-acd2893412a7" providerId="ADAL" clId="{1915519D-30B4-4964-9CCF-ADD14247498F}" dt="2023-09-14T11:03:08.342" v="248" actId="2696"/>
        <pc:sldMkLst>
          <pc:docMk/>
          <pc:sldMk cId="1050150563" sldId="299"/>
        </pc:sldMkLst>
      </pc:sldChg>
      <pc:sldChg chg="del">
        <pc:chgData name="Hardi [mselect]" userId="60bc9716-8766-4b12-b39d-acd2893412a7" providerId="ADAL" clId="{1915519D-30B4-4964-9CCF-ADD14247498F}" dt="2023-09-14T11:03:12.413" v="249" actId="2696"/>
        <pc:sldMkLst>
          <pc:docMk/>
          <pc:sldMk cId="3221939852" sldId="300"/>
        </pc:sldMkLst>
      </pc:sldChg>
      <pc:sldChg chg="del">
        <pc:chgData name="Hardi [mselect]" userId="60bc9716-8766-4b12-b39d-acd2893412a7" providerId="ADAL" clId="{1915519D-30B4-4964-9CCF-ADD14247498F}" dt="2023-09-14T11:03:26.379" v="250" actId="2696"/>
        <pc:sldMkLst>
          <pc:docMk/>
          <pc:sldMk cId="2835884272" sldId="312"/>
        </pc:sldMkLst>
      </pc:sldChg>
      <pc:sldChg chg="modSp">
        <pc:chgData name="Hardi [mselect]" userId="60bc9716-8766-4b12-b39d-acd2893412a7" providerId="ADAL" clId="{1915519D-30B4-4964-9CCF-ADD14247498F}" dt="2023-09-14T10:57:48.606" v="66" actId="20577"/>
        <pc:sldMkLst>
          <pc:docMk/>
          <pc:sldMk cId="2272869914" sldId="316"/>
        </pc:sldMkLst>
        <pc:spChg chg="mod">
          <ac:chgData name="Hardi [mselect]" userId="60bc9716-8766-4b12-b39d-acd2893412a7" providerId="ADAL" clId="{1915519D-30B4-4964-9CCF-ADD14247498F}" dt="2023-09-14T10:57:48.606" v="66" actId="20577"/>
          <ac:spMkLst>
            <pc:docMk/>
            <pc:sldMk cId="2272869914" sldId="316"/>
            <ac:spMk id="3" creationId="{1868AD66-44CD-CBC8-1A45-DE465729E5EB}"/>
          </ac:spMkLst>
        </pc:spChg>
      </pc:sldChg>
      <pc:sldChg chg="modSp">
        <pc:chgData name="Hardi [mselect]" userId="60bc9716-8766-4b12-b39d-acd2893412a7" providerId="ADAL" clId="{1915519D-30B4-4964-9CCF-ADD14247498F}" dt="2023-09-14T11:02:52.106" v="247" actId="20577"/>
        <pc:sldMkLst>
          <pc:docMk/>
          <pc:sldMk cId="4146970529" sldId="326"/>
        </pc:sldMkLst>
        <pc:spChg chg="mod">
          <ac:chgData name="Hardi [mselect]" userId="60bc9716-8766-4b12-b39d-acd2893412a7" providerId="ADAL" clId="{1915519D-30B4-4964-9CCF-ADD14247498F}" dt="2023-09-14T11:02:52.106" v="247" actId="20577"/>
          <ac:spMkLst>
            <pc:docMk/>
            <pc:sldMk cId="4146970529" sldId="326"/>
            <ac:spMk id="3" creationId="{1868AD66-44CD-CBC8-1A45-DE465729E5EB}"/>
          </ac:spMkLst>
        </pc:spChg>
      </pc:sldChg>
      <pc:sldChg chg="modSp">
        <pc:chgData name="Hardi [mselect]" userId="60bc9716-8766-4b12-b39d-acd2893412a7" providerId="ADAL" clId="{1915519D-30B4-4964-9CCF-ADD14247498F}" dt="2023-09-14T11:03:54.978" v="251" actId="20577"/>
        <pc:sldMkLst>
          <pc:docMk/>
          <pc:sldMk cId="2188064151" sldId="328"/>
        </pc:sldMkLst>
        <pc:spChg chg="mod">
          <ac:chgData name="Hardi [mselect]" userId="60bc9716-8766-4b12-b39d-acd2893412a7" providerId="ADAL" clId="{1915519D-30B4-4964-9CCF-ADD14247498F}" dt="2023-09-14T11:03:54.978" v="251" actId="20577"/>
          <ac:spMkLst>
            <pc:docMk/>
            <pc:sldMk cId="2188064151" sldId="328"/>
            <ac:spMk id="3" creationId="{1868AD66-44CD-CBC8-1A45-DE465729E5EB}"/>
          </ac:spMkLst>
        </pc:spChg>
      </pc:sldChg>
      <pc:sldChg chg="modSp">
        <pc:chgData name="Hardi [mselect]" userId="60bc9716-8766-4b12-b39d-acd2893412a7" providerId="ADAL" clId="{1915519D-30B4-4964-9CCF-ADD14247498F}" dt="2023-09-14T11:04:41.612" v="260" actId="20577"/>
        <pc:sldMkLst>
          <pc:docMk/>
          <pc:sldMk cId="3091744712" sldId="329"/>
        </pc:sldMkLst>
        <pc:spChg chg="mod">
          <ac:chgData name="Hardi [mselect]" userId="60bc9716-8766-4b12-b39d-acd2893412a7" providerId="ADAL" clId="{1915519D-30B4-4964-9CCF-ADD14247498F}" dt="2023-09-14T11:04:41.612" v="260" actId="20577"/>
          <ac:spMkLst>
            <pc:docMk/>
            <pc:sldMk cId="3091744712" sldId="329"/>
            <ac:spMk id="5" creationId="{68016CEC-38D8-E2EB-6CFE-4FA3207B3898}"/>
          </ac:spMkLst>
        </pc:spChg>
      </pc:sldChg>
      <pc:sldChg chg="addSp delSp modSp">
        <pc:chgData name="Hardi [mselect]" userId="60bc9716-8766-4b12-b39d-acd2893412a7" providerId="ADAL" clId="{1915519D-30B4-4964-9CCF-ADD14247498F}" dt="2023-09-14T11:01:16.486" v="158" actId="1076"/>
        <pc:sldMkLst>
          <pc:docMk/>
          <pc:sldMk cId="3362181146" sldId="333"/>
        </pc:sldMkLst>
        <pc:spChg chg="del mod">
          <ac:chgData name="Hardi [mselect]" userId="60bc9716-8766-4b12-b39d-acd2893412a7" providerId="ADAL" clId="{1915519D-30B4-4964-9CCF-ADD14247498F}" dt="2023-09-14T11:01:11.454" v="155"/>
          <ac:spMkLst>
            <pc:docMk/>
            <pc:sldMk cId="3362181146" sldId="333"/>
            <ac:spMk id="3" creationId="{DC938386-9EC5-F083-F4BF-D321CCEA7AA6}"/>
          </ac:spMkLst>
        </pc:spChg>
        <pc:picChg chg="add mod">
          <ac:chgData name="Hardi [mselect]" userId="60bc9716-8766-4b12-b39d-acd2893412a7" providerId="ADAL" clId="{1915519D-30B4-4964-9CCF-ADD14247498F}" dt="2023-09-14T11:01:16.486" v="158" actId="1076"/>
          <ac:picMkLst>
            <pc:docMk/>
            <pc:sldMk cId="3362181146" sldId="333"/>
            <ac:picMk id="4" creationId="{76A7C723-1204-4B4E-998D-E531EFCE1D2E}"/>
          </ac:picMkLst>
        </pc:picChg>
      </pc:sldChg>
      <pc:sldChg chg="delSp add">
        <pc:chgData name="Hardi [mselect]" userId="60bc9716-8766-4b12-b39d-acd2893412a7" providerId="ADAL" clId="{1915519D-30B4-4964-9CCF-ADD14247498F}" dt="2023-09-14T10:58:48.611" v="68"/>
        <pc:sldMkLst>
          <pc:docMk/>
          <pc:sldMk cId="4228873913" sldId="335"/>
        </pc:sldMkLst>
        <pc:spChg chg="del">
          <ac:chgData name="Hardi [mselect]" userId="60bc9716-8766-4b12-b39d-acd2893412a7" providerId="ADAL" clId="{1915519D-30B4-4964-9CCF-ADD14247498F}" dt="2023-09-14T10:58:48.611" v="68"/>
          <ac:spMkLst>
            <pc:docMk/>
            <pc:sldMk cId="4228873913" sldId="335"/>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6D656-D23E-4E0F-A0BB-779E6CD2AB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E44DB06-A810-4EF7-B7B8-2C52F72BE8D5}">
      <dgm:prSet phldrT="[Text]" custT="1"/>
      <dgm:spPr/>
      <dgm:t>
        <a:bodyPr/>
        <a:lstStyle/>
        <a:p>
          <a:pPr algn="r" rtl="1"/>
          <a:r>
            <a:rPr lang="ar-IQ" sz="2800" u="none" dirty="0">
              <a:latin typeface="Rabar_021" panose="02040703060201020203" pitchFamily="18" charset="-78"/>
              <a:cs typeface="Rabar_021" panose="02040703060201020203" pitchFamily="18" charset="-78"/>
            </a:rPr>
            <a:t>1- ئاستی ئامادەبوون.</a:t>
          </a:r>
          <a:endParaRPr lang="en-US" sz="2800" u="none" dirty="0">
            <a:latin typeface="Rabar_021" panose="02040703060201020203" pitchFamily="18" charset="-78"/>
            <a:cs typeface="Rabar_021" panose="02040703060201020203" pitchFamily="18" charset="-78"/>
          </a:endParaRPr>
        </a:p>
      </dgm:t>
    </dgm:pt>
    <dgm:pt modelId="{1F4A6FA1-7356-4E09-847B-B7F15B044BBE}" type="parTrans" cxnId="{FC45821D-BEF9-4720-9F1A-CDA279D6E9AD}">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5F60BC97-E6CF-444A-9503-5459ED706087}" type="sibTrans" cxnId="{FC45821D-BEF9-4720-9F1A-CDA279D6E9AD}">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8B6554AC-8D0A-405C-A82D-79710A9BC16E}">
      <dgm:prSet custT="1"/>
      <dgm:spPr/>
      <dgm:t>
        <a:bodyPr/>
        <a:lstStyle/>
        <a:p>
          <a:pPr algn="r" rtl="1"/>
          <a:r>
            <a:rPr lang="ar-IQ" sz="2800" u="none">
              <a:latin typeface="Rabar_021" panose="02040703060201020203" pitchFamily="18" charset="-78"/>
              <a:cs typeface="Rabar_021" panose="02040703060201020203" pitchFamily="18" charset="-78"/>
            </a:rPr>
            <a:t>2- ئاستی چالاکی پۆل.</a:t>
          </a:r>
          <a:endParaRPr lang="en-US" sz="2800" u="none" dirty="0">
            <a:latin typeface="Rabar_021" panose="02040703060201020203" pitchFamily="18" charset="-78"/>
            <a:cs typeface="Rabar_021" panose="02040703060201020203" pitchFamily="18" charset="-78"/>
          </a:endParaRPr>
        </a:p>
      </dgm:t>
    </dgm:pt>
    <dgm:pt modelId="{208CF5F4-9844-4D63-BC88-7ECAAFD3D763}" type="parTrans" cxnId="{F1CBDDDB-723D-416E-80E6-EDF98A292535}">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65FFF6B3-68C8-41D8-B068-AC8DCCB50DCA}" type="sibTrans" cxnId="{F1CBDDDB-723D-416E-80E6-EDF98A292535}">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22498348-0D58-4CEC-8059-4C3BB3DE7AA2}">
      <dgm:prSet custT="1"/>
      <dgm:spPr/>
      <dgm:t>
        <a:bodyPr/>
        <a:lstStyle/>
        <a:p>
          <a:pPr algn="r" rtl="1"/>
          <a:r>
            <a:rPr lang="ar-IQ" sz="2800" u="none" dirty="0">
              <a:latin typeface="Rabar_021" panose="02040703060201020203" pitchFamily="18" charset="-78"/>
              <a:cs typeface="Rabar_021" panose="02040703060201020203" pitchFamily="18" charset="-78"/>
            </a:rPr>
            <a:t>3- هێنانی کەرەستەی خوێندن بۆ ناو پۆلەکان.</a:t>
          </a:r>
          <a:endParaRPr lang="en-US" sz="2800" u="none" dirty="0">
            <a:latin typeface="Rabar_021" panose="02040703060201020203" pitchFamily="18" charset="-78"/>
            <a:cs typeface="Rabar_021" panose="02040703060201020203" pitchFamily="18" charset="-78"/>
          </a:endParaRPr>
        </a:p>
      </dgm:t>
    </dgm:pt>
    <dgm:pt modelId="{2E4785AD-95A9-4E5A-B86E-BEBD872CE906}" type="parTrans" cxnId="{80701C7C-2E64-4E01-B9FA-9AF807C66439}">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845F5ACE-7620-408B-8EFE-6CE61F1AC326}" type="sibTrans" cxnId="{80701C7C-2E64-4E01-B9FA-9AF807C66439}">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AA04973C-5B8A-46EC-A58D-82A0714D9523}">
      <dgm:prSet custT="1"/>
      <dgm:spPr/>
      <dgm:t>
        <a:bodyPr/>
        <a:lstStyle/>
        <a:p>
          <a:pPr algn="r" rtl="1"/>
          <a:r>
            <a:rPr lang="ar-IQ" sz="2800" u="none" dirty="0">
              <a:latin typeface="Rabar_021" panose="02040703060201020203" pitchFamily="18" charset="-78"/>
              <a:cs typeface="Rabar_021" panose="02040703060201020203" pitchFamily="18" charset="-78"/>
            </a:rPr>
            <a:t>4- ئاستی هۆشیاری و هۆشیاری لە پۆلدا.</a:t>
          </a:r>
          <a:endParaRPr lang="en-US" sz="2800" u="none" dirty="0">
            <a:latin typeface="Rabar_021" panose="02040703060201020203" pitchFamily="18" charset="-78"/>
            <a:cs typeface="Rabar_021" panose="02040703060201020203" pitchFamily="18" charset="-78"/>
          </a:endParaRPr>
        </a:p>
      </dgm:t>
    </dgm:pt>
    <dgm:pt modelId="{C1F70115-1DCF-4911-A028-9F5D31824BD4}" type="parTrans" cxnId="{4C67DB2F-8A8B-4625-95A4-AAA422B762DD}">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0521653D-6371-4751-A7A2-47A734BDDAFD}" type="sibTrans" cxnId="{4C67DB2F-8A8B-4625-95A4-AAA422B762DD}">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E1BC3D7F-2E3F-4461-B1FE-1FFE26EFC567}">
      <dgm:prSet custT="1"/>
      <dgm:spPr/>
      <dgm:t>
        <a:bodyPr/>
        <a:lstStyle/>
        <a:p>
          <a:pPr algn="r" rtl="1"/>
          <a:r>
            <a:rPr lang="ar-IQ" sz="2800" u="none">
              <a:latin typeface="Rabar_021" panose="02040703060201020203" pitchFamily="18" charset="-78"/>
              <a:cs typeface="Rabar_021" panose="02040703060201020203" pitchFamily="18" charset="-78"/>
            </a:rPr>
            <a:t>5- ئاستی ڕەفتار و ڕەوشت.</a:t>
          </a:r>
          <a:endParaRPr lang="en-US" sz="2800" u="none" dirty="0">
            <a:latin typeface="Rabar_021" panose="02040703060201020203" pitchFamily="18" charset="-78"/>
            <a:cs typeface="Rabar_021" panose="02040703060201020203" pitchFamily="18" charset="-78"/>
          </a:endParaRPr>
        </a:p>
      </dgm:t>
    </dgm:pt>
    <dgm:pt modelId="{621B8FA8-F95A-4C11-B2AF-51D2291391FB}" type="parTrans" cxnId="{FD38B233-FAF4-462A-973E-00369C277207}">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67681703-4CCB-49B0-98AC-0DDE00F2824E}" type="sibTrans" cxnId="{FD38B233-FAF4-462A-973E-00369C277207}">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C3E4A9C5-6060-42D3-AD90-058961EFA5CB}">
      <dgm:prSet custT="1"/>
      <dgm:spPr/>
      <dgm:t>
        <a:bodyPr/>
        <a:lstStyle/>
        <a:p>
          <a:pPr algn="r" rtl="1"/>
          <a:r>
            <a:rPr lang="ar-IQ" sz="2800" u="none" dirty="0">
              <a:latin typeface="Rabar_021" panose="02040703060201020203" pitchFamily="18" charset="-78"/>
              <a:cs typeface="Rabar_021" panose="02040703060201020203" pitchFamily="18" charset="-78"/>
            </a:rPr>
            <a:t>6-ئاستی هەڵسەنگاندن و تاقیکردنەوەکان.</a:t>
          </a:r>
          <a:endParaRPr lang="en-US" sz="2800" u="none" dirty="0">
            <a:latin typeface="Rabar_021" panose="02040703060201020203" pitchFamily="18" charset="-78"/>
            <a:cs typeface="Rabar_021" panose="02040703060201020203" pitchFamily="18" charset="-78"/>
          </a:endParaRPr>
        </a:p>
      </dgm:t>
    </dgm:pt>
    <dgm:pt modelId="{BA349CBE-8A89-46F7-B47D-EF67F7F8F557}" type="parTrans" cxnId="{FCB3D373-5036-4E0C-9A51-1D535DB51B31}">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716CBAB9-D5FE-4BB4-AB9B-B2A1BC125E60}" type="sibTrans" cxnId="{FCB3D373-5036-4E0C-9A51-1D535DB51B31}">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E758C9B6-47EA-44C7-8675-C632BF3C5D69}">
      <dgm:prSet custT="1"/>
      <dgm:spPr/>
      <dgm:t>
        <a:bodyPr/>
        <a:lstStyle/>
        <a:p>
          <a:pPr algn="r" rtl="1"/>
          <a:r>
            <a:rPr lang="ar-IQ" sz="2800" u="none">
              <a:latin typeface="Rabar_021" panose="02040703060201020203" pitchFamily="18" charset="-78"/>
              <a:cs typeface="Rabar_021" panose="02040703060201020203" pitchFamily="18" charset="-78"/>
            </a:rPr>
            <a:t>7- ئاستی تەندروستی.</a:t>
          </a:r>
          <a:endParaRPr lang="it-IT" sz="2800" u="none" dirty="0">
            <a:latin typeface="Rabar_021" panose="02040703060201020203" pitchFamily="18" charset="-78"/>
            <a:cs typeface="Rabar_021" panose="02040703060201020203" pitchFamily="18" charset="-78"/>
          </a:endParaRPr>
        </a:p>
      </dgm:t>
    </dgm:pt>
    <dgm:pt modelId="{BEA0A016-5A45-4A09-8FCC-64B688CE9973}" type="parTrans" cxnId="{9139C1CF-173E-4058-A58A-32E18CA5019D}">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7C9BF049-41FD-4072-A4D6-AACDACA0228F}" type="sibTrans" cxnId="{9139C1CF-173E-4058-A58A-32E18CA5019D}">
      <dgm:prSet/>
      <dgm:spPr/>
      <dgm:t>
        <a:bodyPr/>
        <a:lstStyle/>
        <a:p>
          <a:pPr algn="r" rtl="1"/>
          <a:endParaRPr lang="en-US" sz="3600" u="none">
            <a:latin typeface="Rabar_021" panose="02040703060201020203" pitchFamily="18" charset="-78"/>
            <a:cs typeface="Rabar_021" panose="02040703060201020203" pitchFamily="18" charset="-78"/>
          </a:endParaRPr>
        </a:p>
      </dgm:t>
    </dgm:pt>
    <dgm:pt modelId="{B92476EF-1AF8-4D7C-9A00-438122F44227}" type="pres">
      <dgm:prSet presAssocID="{8CD6D656-D23E-4E0F-A0BB-779E6CD2AB31}" presName="linear" presStyleCnt="0">
        <dgm:presLayoutVars>
          <dgm:dir/>
          <dgm:animLvl val="lvl"/>
          <dgm:resizeHandles val="exact"/>
        </dgm:presLayoutVars>
      </dgm:prSet>
      <dgm:spPr/>
    </dgm:pt>
    <dgm:pt modelId="{D540639D-F1B4-4EC5-B59D-7F078AAA8EBB}" type="pres">
      <dgm:prSet presAssocID="{CE44DB06-A810-4EF7-B7B8-2C52F72BE8D5}" presName="parentLin" presStyleCnt="0"/>
      <dgm:spPr/>
    </dgm:pt>
    <dgm:pt modelId="{8AC3462E-4CD8-4C9C-941B-F1248712ED15}" type="pres">
      <dgm:prSet presAssocID="{CE44DB06-A810-4EF7-B7B8-2C52F72BE8D5}" presName="parentLeftMargin" presStyleLbl="node1" presStyleIdx="0" presStyleCnt="7"/>
      <dgm:spPr/>
    </dgm:pt>
    <dgm:pt modelId="{837D7AF0-C0DD-4300-BACD-30A2C00C24E6}" type="pres">
      <dgm:prSet presAssocID="{CE44DB06-A810-4EF7-B7B8-2C52F72BE8D5}" presName="parentText" presStyleLbl="node1" presStyleIdx="0" presStyleCnt="7" custLinFactNeighborX="6522" custLinFactNeighborY="3544">
        <dgm:presLayoutVars>
          <dgm:chMax val="0"/>
          <dgm:bulletEnabled val="1"/>
        </dgm:presLayoutVars>
      </dgm:prSet>
      <dgm:spPr/>
    </dgm:pt>
    <dgm:pt modelId="{BE825C54-1588-4D15-BFB9-CB0CE32202A5}" type="pres">
      <dgm:prSet presAssocID="{CE44DB06-A810-4EF7-B7B8-2C52F72BE8D5}" presName="negativeSpace" presStyleCnt="0"/>
      <dgm:spPr/>
    </dgm:pt>
    <dgm:pt modelId="{8AB7AD8D-099C-4E1B-81A6-CC75ABBF5EC7}" type="pres">
      <dgm:prSet presAssocID="{CE44DB06-A810-4EF7-B7B8-2C52F72BE8D5}" presName="childText" presStyleLbl="conFgAcc1" presStyleIdx="0" presStyleCnt="7">
        <dgm:presLayoutVars>
          <dgm:bulletEnabled val="1"/>
        </dgm:presLayoutVars>
      </dgm:prSet>
      <dgm:spPr/>
    </dgm:pt>
    <dgm:pt modelId="{38DFF279-CAEC-4330-AF81-971711BC91C2}" type="pres">
      <dgm:prSet presAssocID="{5F60BC97-E6CF-444A-9503-5459ED706087}" presName="spaceBetweenRectangles" presStyleCnt="0"/>
      <dgm:spPr/>
    </dgm:pt>
    <dgm:pt modelId="{B5B75616-1E81-4B67-8083-B6F234F4F421}" type="pres">
      <dgm:prSet presAssocID="{8B6554AC-8D0A-405C-A82D-79710A9BC16E}" presName="parentLin" presStyleCnt="0"/>
      <dgm:spPr/>
    </dgm:pt>
    <dgm:pt modelId="{DBB0DB3C-5C3D-4909-9F54-4029FAE66659}" type="pres">
      <dgm:prSet presAssocID="{8B6554AC-8D0A-405C-A82D-79710A9BC16E}" presName="parentLeftMargin" presStyleLbl="node1" presStyleIdx="0" presStyleCnt="7"/>
      <dgm:spPr/>
    </dgm:pt>
    <dgm:pt modelId="{BF82E220-C68F-4990-92F7-359457A25402}" type="pres">
      <dgm:prSet presAssocID="{8B6554AC-8D0A-405C-A82D-79710A9BC16E}" presName="parentText" presStyleLbl="node1" presStyleIdx="1" presStyleCnt="7">
        <dgm:presLayoutVars>
          <dgm:chMax val="0"/>
          <dgm:bulletEnabled val="1"/>
        </dgm:presLayoutVars>
      </dgm:prSet>
      <dgm:spPr/>
    </dgm:pt>
    <dgm:pt modelId="{5811EE51-D825-4337-99E2-44F2E2DD27EB}" type="pres">
      <dgm:prSet presAssocID="{8B6554AC-8D0A-405C-A82D-79710A9BC16E}" presName="negativeSpace" presStyleCnt="0"/>
      <dgm:spPr/>
    </dgm:pt>
    <dgm:pt modelId="{CB1621E9-B52B-46DE-9BE4-A62719BEE0D1}" type="pres">
      <dgm:prSet presAssocID="{8B6554AC-8D0A-405C-A82D-79710A9BC16E}" presName="childText" presStyleLbl="conFgAcc1" presStyleIdx="1" presStyleCnt="7">
        <dgm:presLayoutVars>
          <dgm:bulletEnabled val="1"/>
        </dgm:presLayoutVars>
      </dgm:prSet>
      <dgm:spPr/>
    </dgm:pt>
    <dgm:pt modelId="{05857E3D-87E6-40F9-9125-F2AE9BCED178}" type="pres">
      <dgm:prSet presAssocID="{65FFF6B3-68C8-41D8-B068-AC8DCCB50DCA}" presName="spaceBetweenRectangles" presStyleCnt="0"/>
      <dgm:spPr/>
    </dgm:pt>
    <dgm:pt modelId="{7256EE0D-D972-4FB3-ABCA-C31AAEEBAE88}" type="pres">
      <dgm:prSet presAssocID="{22498348-0D58-4CEC-8059-4C3BB3DE7AA2}" presName="parentLin" presStyleCnt="0"/>
      <dgm:spPr/>
    </dgm:pt>
    <dgm:pt modelId="{82186818-132A-4BBE-9236-4C641BAAB57A}" type="pres">
      <dgm:prSet presAssocID="{22498348-0D58-4CEC-8059-4C3BB3DE7AA2}" presName="parentLeftMargin" presStyleLbl="node1" presStyleIdx="1" presStyleCnt="7"/>
      <dgm:spPr/>
    </dgm:pt>
    <dgm:pt modelId="{48F94666-37DE-4BBE-BBC9-927D2B8D1FBC}" type="pres">
      <dgm:prSet presAssocID="{22498348-0D58-4CEC-8059-4C3BB3DE7AA2}" presName="parentText" presStyleLbl="node1" presStyleIdx="2" presStyleCnt="7">
        <dgm:presLayoutVars>
          <dgm:chMax val="0"/>
          <dgm:bulletEnabled val="1"/>
        </dgm:presLayoutVars>
      </dgm:prSet>
      <dgm:spPr/>
    </dgm:pt>
    <dgm:pt modelId="{3686B8C5-AB0F-49BA-A315-3533E23052B3}" type="pres">
      <dgm:prSet presAssocID="{22498348-0D58-4CEC-8059-4C3BB3DE7AA2}" presName="negativeSpace" presStyleCnt="0"/>
      <dgm:spPr/>
    </dgm:pt>
    <dgm:pt modelId="{7F6B8C2F-40BD-4B4F-89C0-CE5098ACC86A}" type="pres">
      <dgm:prSet presAssocID="{22498348-0D58-4CEC-8059-4C3BB3DE7AA2}" presName="childText" presStyleLbl="conFgAcc1" presStyleIdx="2" presStyleCnt="7">
        <dgm:presLayoutVars>
          <dgm:bulletEnabled val="1"/>
        </dgm:presLayoutVars>
      </dgm:prSet>
      <dgm:spPr/>
    </dgm:pt>
    <dgm:pt modelId="{B07FCCB7-91D8-4246-8025-B06930D294FC}" type="pres">
      <dgm:prSet presAssocID="{845F5ACE-7620-408B-8EFE-6CE61F1AC326}" presName="spaceBetweenRectangles" presStyleCnt="0"/>
      <dgm:spPr/>
    </dgm:pt>
    <dgm:pt modelId="{B9EF72C0-7A31-4568-A20D-117B0A0DB4F7}" type="pres">
      <dgm:prSet presAssocID="{AA04973C-5B8A-46EC-A58D-82A0714D9523}" presName="parentLin" presStyleCnt="0"/>
      <dgm:spPr/>
    </dgm:pt>
    <dgm:pt modelId="{FB609983-4FCB-4679-B882-FED7836B5048}" type="pres">
      <dgm:prSet presAssocID="{AA04973C-5B8A-46EC-A58D-82A0714D9523}" presName="parentLeftMargin" presStyleLbl="node1" presStyleIdx="2" presStyleCnt="7"/>
      <dgm:spPr/>
    </dgm:pt>
    <dgm:pt modelId="{3AC0C10D-1D86-44E7-BC09-FC008C28BE18}" type="pres">
      <dgm:prSet presAssocID="{AA04973C-5B8A-46EC-A58D-82A0714D9523}" presName="parentText" presStyleLbl="node1" presStyleIdx="3" presStyleCnt="7">
        <dgm:presLayoutVars>
          <dgm:chMax val="0"/>
          <dgm:bulletEnabled val="1"/>
        </dgm:presLayoutVars>
      </dgm:prSet>
      <dgm:spPr/>
    </dgm:pt>
    <dgm:pt modelId="{EBB61875-1D47-4429-B06E-76F080825427}" type="pres">
      <dgm:prSet presAssocID="{AA04973C-5B8A-46EC-A58D-82A0714D9523}" presName="negativeSpace" presStyleCnt="0"/>
      <dgm:spPr/>
    </dgm:pt>
    <dgm:pt modelId="{A440ABC7-4F51-41E7-8B04-DCA1C393F59C}" type="pres">
      <dgm:prSet presAssocID="{AA04973C-5B8A-46EC-A58D-82A0714D9523}" presName="childText" presStyleLbl="conFgAcc1" presStyleIdx="3" presStyleCnt="7">
        <dgm:presLayoutVars>
          <dgm:bulletEnabled val="1"/>
        </dgm:presLayoutVars>
      </dgm:prSet>
      <dgm:spPr/>
    </dgm:pt>
    <dgm:pt modelId="{AD793518-DF62-4560-A898-78F0DC2E17F0}" type="pres">
      <dgm:prSet presAssocID="{0521653D-6371-4751-A7A2-47A734BDDAFD}" presName="spaceBetweenRectangles" presStyleCnt="0"/>
      <dgm:spPr/>
    </dgm:pt>
    <dgm:pt modelId="{5FBCBF01-9832-4B07-B0A4-F95B7F160442}" type="pres">
      <dgm:prSet presAssocID="{E1BC3D7F-2E3F-4461-B1FE-1FFE26EFC567}" presName="parentLin" presStyleCnt="0"/>
      <dgm:spPr/>
    </dgm:pt>
    <dgm:pt modelId="{827683D8-3FA0-40F1-B874-D6BCC4F1AA22}" type="pres">
      <dgm:prSet presAssocID="{E1BC3D7F-2E3F-4461-B1FE-1FFE26EFC567}" presName="parentLeftMargin" presStyleLbl="node1" presStyleIdx="3" presStyleCnt="7"/>
      <dgm:spPr/>
    </dgm:pt>
    <dgm:pt modelId="{1F7ADC12-54C7-4E42-9F73-737532461231}" type="pres">
      <dgm:prSet presAssocID="{E1BC3D7F-2E3F-4461-B1FE-1FFE26EFC567}" presName="parentText" presStyleLbl="node1" presStyleIdx="4" presStyleCnt="7">
        <dgm:presLayoutVars>
          <dgm:chMax val="0"/>
          <dgm:bulletEnabled val="1"/>
        </dgm:presLayoutVars>
      </dgm:prSet>
      <dgm:spPr/>
    </dgm:pt>
    <dgm:pt modelId="{7B28C270-1D06-4956-92B2-C6567F20E64E}" type="pres">
      <dgm:prSet presAssocID="{E1BC3D7F-2E3F-4461-B1FE-1FFE26EFC567}" presName="negativeSpace" presStyleCnt="0"/>
      <dgm:spPr/>
    </dgm:pt>
    <dgm:pt modelId="{70BA5F33-8C10-4E1E-B128-6F5D2949FBC7}" type="pres">
      <dgm:prSet presAssocID="{E1BC3D7F-2E3F-4461-B1FE-1FFE26EFC567}" presName="childText" presStyleLbl="conFgAcc1" presStyleIdx="4" presStyleCnt="7">
        <dgm:presLayoutVars>
          <dgm:bulletEnabled val="1"/>
        </dgm:presLayoutVars>
      </dgm:prSet>
      <dgm:spPr/>
    </dgm:pt>
    <dgm:pt modelId="{60235BBE-5309-40C0-8525-DA07E5F8E3AF}" type="pres">
      <dgm:prSet presAssocID="{67681703-4CCB-49B0-98AC-0DDE00F2824E}" presName="spaceBetweenRectangles" presStyleCnt="0"/>
      <dgm:spPr/>
    </dgm:pt>
    <dgm:pt modelId="{8CC5A8A1-C04F-4E75-A61D-444AB0EE0521}" type="pres">
      <dgm:prSet presAssocID="{C3E4A9C5-6060-42D3-AD90-058961EFA5CB}" presName="parentLin" presStyleCnt="0"/>
      <dgm:spPr/>
    </dgm:pt>
    <dgm:pt modelId="{A6680088-99BB-44B1-AA1C-C1FBAC09C853}" type="pres">
      <dgm:prSet presAssocID="{C3E4A9C5-6060-42D3-AD90-058961EFA5CB}" presName="parentLeftMargin" presStyleLbl="node1" presStyleIdx="4" presStyleCnt="7"/>
      <dgm:spPr/>
    </dgm:pt>
    <dgm:pt modelId="{20709988-7099-4E3D-93FE-CF7ACB055C9F}" type="pres">
      <dgm:prSet presAssocID="{C3E4A9C5-6060-42D3-AD90-058961EFA5CB}" presName="parentText" presStyleLbl="node1" presStyleIdx="5" presStyleCnt="7">
        <dgm:presLayoutVars>
          <dgm:chMax val="0"/>
          <dgm:bulletEnabled val="1"/>
        </dgm:presLayoutVars>
      </dgm:prSet>
      <dgm:spPr/>
    </dgm:pt>
    <dgm:pt modelId="{AC94EBF1-5326-4BA4-87D6-2C67AAA8E684}" type="pres">
      <dgm:prSet presAssocID="{C3E4A9C5-6060-42D3-AD90-058961EFA5CB}" presName="negativeSpace" presStyleCnt="0"/>
      <dgm:spPr/>
    </dgm:pt>
    <dgm:pt modelId="{404B901D-5F14-4DD4-9631-2FABCF557E3E}" type="pres">
      <dgm:prSet presAssocID="{C3E4A9C5-6060-42D3-AD90-058961EFA5CB}" presName="childText" presStyleLbl="conFgAcc1" presStyleIdx="5" presStyleCnt="7">
        <dgm:presLayoutVars>
          <dgm:bulletEnabled val="1"/>
        </dgm:presLayoutVars>
      </dgm:prSet>
      <dgm:spPr/>
    </dgm:pt>
    <dgm:pt modelId="{7E133FE5-5B8D-47CC-9BAB-9EBCC1C962C6}" type="pres">
      <dgm:prSet presAssocID="{716CBAB9-D5FE-4BB4-AB9B-B2A1BC125E60}" presName="spaceBetweenRectangles" presStyleCnt="0"/>
      <dgm:spPr/>
    </dgm:pt>
    <dgm:pt modelId="{52767C4C-33D7-4CFE-BC8E-17D2F7DA530E}" type="pres">
      <dgm:prSet presAssocID="{E758C9B6-47EA-44C7-8675-C632BF3C5D69}" presName="parentLin" presStyleCnt="0"/>
      <dgm:spPr/>
    </dgm:pt>
    <dgm:pt modelId="{6E528ED2-C04B-49DC-A4BB-FE0E6441BE8F}" type="pres">
      <dgm:prSet presAssocID="{E758C9B6-47EA-44C7-8675-C632BF3C5D69}" presName="parentLeftMargin" presStyleLbl="node1" presStyleIdx="5" presStyleCnt="7"/>
      <dgm:spPr/>
    </dgm:pt>
    <dgm:pt modelId="{3B2BC3D0-37C9-4864-9A85-E77927803508}" type="pres">
      <dgm:prSet presAssocID="{E758C9B6-47EA-44C7-8675-C632BF3C5D69}" presName="parentText" presStyleLbl="node1" presStyleIdx="6" presStyleCnt="7">
        <dgm:presLayoutVars>
          <dgm:chMax val="0"/>
          <dgm:bulletEnabled val="1"/>
        </dgm:presLayoutVars>
      </dgm:prSet>
      <dgm:spPr/>
    </dgm:pt>
    <dgm:pt modelId="{B8CBAE3D-CBE2-4E10-ABD4-FCDC8F70BD5C}" type="pres">
      <dgm:prSet presAssocID="{E758C9B6-47EA-44C7-8675-C632BF3C5D69}" presName="negativeSpace" presStyleCnt="0"/>
      <dgm:spPr/>
    </dgm:pt>
    <dgm:pt modelId="{57EC7A30-B311-4662-88DC-83C8C134EB9A}" type="pres">
      <dgm:prSet presAssocID="{E758C9B6-47EA-44C7-8675-C632BF3C5D69}" presName="childText" presStyleLbl="conFgAcc1" presStyleIdx="6" presStyleCnt="7">
        <dgm:presLayoutVars>
          <dgm:bulletEnabled val="1"/>
        </dgm:presLayoutVars>
      </dgm:prSet>
      <dgm:spPr/>
    </dgm:pt>
  </dgm:ptLst>
  <dgm:cxnLst>
    <dgm:cxn modelId="{FC45821D-BEF9-4720-9F1A-CDA279D6E9AD}" srcId="{8CD6D656-D23E-4E0F-A0BB-779E6CD2AB31}" destId="{CE44DB06-A810-4EF7-B7B8-2C52F72BE8D5}" srcOrd="0" destOrd="0" parTransId="{1F4A6FA1-7356-4E09-847B-B7F15B044BBE}" sibTransId="{5F60BC97-E6CF-444A-9503-5459ED706087}"/>
    <dgm:cxn modelId="{328F7226-DE67-4C50-A7E7-0CF8E53A48A3}" type="presOf" srcId="{CE44DB06-A810-4EF7-B7B8-2C52F72BE8D5}" destId="{837D7AF0-C0DD-4300-BACD-30A2C00C24E6}" srcOrd="1" destOrd="0" presId="urn:microsoft.com/office/officeart/2005/8/layout/list1"/>
    <dgm:cxn modelId="{4C67DB2F-8A8B-4625-95A4-AAA422B762DD}" srcId="{8CD6D656-D23E-4E0F-A0BB-779E6CD2AB31}" destId="{AA04973C-5B8A-46EC-A58D-82A0714D9523}" srcOrd="3" destOrd="0" parTransId="{C1F70115-1DCF-4911-A028-9F5D31824BD4}" sibTransId="{0521653D-6371-4751-A7A2-47A734BDDAFD}"/>
    <dgm:cxn modelId="{FD38B233-FAF4-462A-973E-00369C277207}" srcId="{8CD6D656-D23E-4E0F-A0BB-779E6CD2AB31}" destId="{E1BC3D7F-2E3F-4461-B1FE-1FFE26EFC567}" srcOrd="4" destOrd="0" parTransId="{621B8FA8-F95A-4C11-B2AF-51D2291391FB}" sibTransId="{67681703-4CCB-49B0-98AC-0DDE00F2824E}"/>
    <dgm:cxn modelId="{1F747B35-4DE8-4110-89A8-1C4058004A3A}" type="presOf" srcId="{22498348-0D58-4CEC-8059-4C3BB3DE7AA2}" destId="{82186818-132A-4BBE-9236-4C641BAAB57A}" srcOrd="0" destOrd="0" presId="urn:microsoft.com/office/officeart/2005/8/layout/list1"/>
    <dgm:cxn modelId="{AC14C45F-68E9-43BB-B624-6298CE7DF6CA}" type="presOf" srcId="{AA04973C-5B8A-46EC-A58D-82A0714D9523}" destId="{FB609983-4FCB-4679-B882-FED7836B5048}" srcOrd="0" destOrd="0" presId="urn:microsoft.com/office/officeart/2005/8/layout/list1"/>
    <dgm:cxn modelId="{E6A33250-4EFF-48A9-A3C7-475293DAA46D}" type="presOf" srcId="{AA04973C-5B8A-46EC-A58D-82A0714D9523}" destId="{3AC0C10D-1D86-44E7-BC09-FC008C28BE18}" srcOrd="1" destOrd="0" presId="urn:microsoft.com/office/officeart/2005/8/layout/list1"/>
    <dgm:cxn modelId="{30145173-B040-4BCA-A1C9-37BAA1FF4CC2}" type="presOf" srcId="{8CD6D656-D23E-4E0F-A0BB-779E6CD2AB31}" destId="{B92476EF-1AF8-4D7C-9A00-438122F44227}" srcOrd="0" destOrd="0" presId="urn:microsoft.com/office/officeart/2005/8/layout/list1"/>
    <dgm:cxn modelId="{FCB3D373-5036-4E0C-9A51-1D535DB51B31}" srcId="{8CD6D656-D23E-4E0F-A0BB-779E6CD2AB31}" destId="{C3E4A9C5-6060-42D3-AD90-058961EFA5CB}" srcOrd="5" destOrd="0" parTransId="{BA349CBE-8A89-46F7-B47D-EF67F7F8F557}" sibTransId="{716CBAB9-D5FE-4BB4-AB9B-B2A1BC125E60}"/>
    <dgm:cxn modelId="{FAD55957-FC8F-4D2E-9408-156EFE204EA4}" type="presOf" srcId="{22498348-0D58-4CEC-8059-4C3BB3DE7AA2}" destId="{48F94666-37DE-4BBE-BBC9-927D2B8D1FBC}" srcOrd="1" destOrd="0" presId="urn:microsoft.com/office/officeart/2005/8/layout/list1"/>
    <dgm:cxn modelId="{80701C7C-2E64-4E01-B9FA-9AF807C66439}" srcId="{8CD6D656-D23E-4E0F-A0BB-779E6CD2AB31}" destId="{22498348-0D58-4CEC-8059-4C3BB3DE7AA2}" srcOrd="2" destOrd="0" parTransId="{2E4785AD-95A9-4E5A-B86E-BEBD872CE906}" sibTransId="{845F5ACE-7620-408B-8EFE-6CE61F1AC326}"/>
    <dgm:cxn modelId="{1CD69F85-9D62-44F5-8946-EDFCF52556DA}" type="presOf" srcId="{CE44DB06-A810-4EF7-B7B8-2C52F72BE8D5}" destId="{8AC3462E-4CD8-4C9C-941B-F1248712ED15}" srcOrd="0" destOrd="0" presId="urn:microsoft.com/office/officeart/2005/8/layout/list1"/>
    <dgm:cxn modelId="{8B7B328B-3502-480A-A794-8D1E78175B45}" type="presOf" srcId="{E758C9B6-47EA-44C7-8675-C632BF3C5D69}" destId="{6E528ED2-C04B-49DC-A4BB-FE0E6441BE8F}" srcOrd="0" destOrd="0" presId="urn:microsoft.com/office/officeart/2005/8/layout/list1"/>
    <dgm:cxn modelId="{1433E68C-49C2-4DF0-83E4-8F12541F2E89}" type="presOf" srcId="{E758C9B6-47EA-44C7-8675-C632BF3C5D69}" destId="{3B2BC3D0-37C9-4864-9A85-E77927803508}" srcOrd="1" destOrd="0" presId="urn:microsoft.com/office/officeart/2005/8/layout/list1"/>
    <dgm:cxn modelId="{2F3F3D95-651C-4674-8BE3-DB90218FC83C}" type="presOf" srcId="{C3E4A9C5-6060-42D3-AD90-058961EFA5CB}" destId="{20709988-7099-4E3D-93FE-CF7ACB055C9F}" srcOrd="1" destOrd="0" presId="urn:microsoft.com/office/officeart/2005/8/layout/list1"/>
    <dgm:cxn modelId="{856786A4-E109-4975-96BD-5C1BA0542021}" type="presOf" srcId="{8B6554AC-8D0A-405C-A82D-79710A9BC16E}" destId="{DBB0DB3C-5C3D-4909-9F54-4029FAE66659}" srcOrd="0" destOrd="0" presId="urn:microsoft.com/office/officeart/2005/8/layout/list1"/>
    <dgm:cxn modelId="{DFDA21A6-45DC-4B90-835B-3CFE302E887F}" type="presOf" srcId="{8B6554AC-8D0A-405C-A82D-79710A9BC16E}" destId="{BF82E220-C68F-4990-92F7-359457A25402}" srcOrd="1" destOrd="0" presId="urn:microsoft.com/office/officeart/2005/8/layout/list1"/>
    <dgm:cxn modelId="{0474DCA8-FEB7-4FF2-B1A6-7D2084B0C6A4}" type="presOf" srcId="{E1BC3D7F-2E3F-4461-B1FE-1FFE26EFC567}" destId="{827683D8-3FA0-40F1-B874-D6BCC4F1AA22}" srcOrd="0" destOrd="0" presId="urn:microsoft.com/office/officeart/2005/8/layout/list1"/>
    <dgm:cxn modelId="{544367CA-B670-429D-82B6-8C94F9EC33EA}" type="presOf" srcId="{E1BC3D7F-2E3F-4461-B1FE-1FFE26EFC567}" destId="{1F7ADC12-54C7-4E42-9F73-737532461231}" srcOrd="1" destOrd="0" presId="urn:microsoft.com/office/officeart/2005/8/layout/list1"/>
    <dgm:cxn modelId="{9139C1CF-173E-4058-A58A-32E18CA5019D}" srcId="{8CD6D656-D23E-4E0F-A0BB-779E6CD2AB31}" destId="{E758C9B6-47EA-44C7-8675-C632BF3C5D69}" srcOrd="6" destOrd="0" parTransId="{BEA0A016-5A45-4A09-8FCC-64B688CE9973}" sibTransId="{7C9BF049-41FD-4072-A4D6-AACDACA0228F}"/>
    <dgm:cxn modelId="{EED498DA-3ABB-4ABE-A450-D4858D63ED85}" type="presOf" srcId="{C3E4A9C5-6060-42D3-AD90-058961EFA5CB}" destId="{A6680088-99BB-44B1-AA1C-C1FBAC09C853}" srcOrd="0" destOrd="0" presId="urn:microsoft.com/office/officeart/2005/8/layout/list1"/>
    <dgm:cxn modelId="{F1CBDDDB-723D-416E-80E6-EDF98A292535}" srcId="{8CD6D656-D23E-4E0F-A0BB-779E6CD2AB31}" destId="{8B6554AC-8D0A-405C-A82D-79710A9BC16E}" srcOrd="1" destOrd="0" parTransId="{208CF5F4-9844-4D63-BC88-7ECAAFD3D763}" sibTransId="{65FFF6B3-68C8-41D8-B068-AC8DCCB50DCA}"/>
    <dgm:cxn modelId="{718EF660-A536-494B-9576-5DF14BD70F37}" type="presParOf" srcId="{B92476EF-1AF8-4D7C-9A00-438122F44227}" destId="{D540639D-F1B4-4EC5-B59D-7F078AAA8EBB}" srcOrd="0" destOrd="0" presId="urn:microsoft.com/office/officeart/2005/8/layout/list1"/>
    <dgm:cxn modelId="{DFC7D1A2-9F9B-44FB-9681-163681380AC1}" type="presParOf" srcId="{D540639D-F1B4-4EC5-B59D-7F078AAA8EBB}" destId="{8AC3462E-4CD8-4C9C-941B-F1248712ED15}" srcOrd="0" destOrd="0" presId="urn:microsoft.com/office/officeart/2005/8/layout/list1"/>
    <dgm:cxn modelId="{A7435808-C670-479B-8DAF-61CEB57C16F3}" type="presParOf" srcId="{D540639D-F1B4-4EC5-B59D-7F078AAA8EBB}" destId="{837D7AF0-C0DD-4300-BACD-30A2C00C24E6}" srcOrd="1" destOrd="0" presId="urn:microsoft.com/office/officeart/2005/8/layout/list1"/>
    <dgm:cxn modelId="{C07B1C63-C8FE-4F08-A9A7-0996085F5CA7}" type="presParOf" srcId="{B92476EF-1AF8-4D7C-9A00-438122F44227}" destId="{BE825C54-1588-4D15-BFB9-CB0CE32202A5}" srcOrd="1" destOrd="0" presId="urn:microsoft.com/office/officeart/2005/8/layout/list1"/>
    <dgm:cxn modelId="{466F594F-A96E-4E61-B37C-921489386797}" type="presParOf" srcId="{B92476EF-1AF8-4D7C-9A00-438122F44227}" destId="{8AB7AD8D-099C-4E1B-81A6-CC75ABBF5EC7}" srcOrd="2" destOrd="0" presId="urn:microsoft.com/office/officeart/2005/8/layout/list1"/>
    <dgm:cxn modelId="{CE49DE87-9685-460D-A85B-B8ED2EE9CDE1}" type="presParOf" srcId="{B92476EF-1AF8-4D7C-9A00-438122F44227}" destId="{38DFF279-CAEC-4330-AF81-971711BC91C2}" srcOrd="3" destOrd="0" presId="urn:microsoft.com/office/officeart/2005/8/layout/list1"/>
    <dgm:cxn modelId="{5EADD78C-BD10-4C8B-B89D-C86A9A9C86C2}" type="presParOf" srcId="{B92476EF-1AF8-4D7C-9A00-438122F44227}" destId="{B5B75616-1E81-4B67-8083-B6F234F4F421}" srcOrd="4" destOrd="0" presId="urn:microsoft.com/office/officeart/2005/8/layout/list1"/>
    <dgm:cxn modelId="{D1A9888D-8AF2-4F51-BD2B-C25412E22D08}" type="presParOf" srcId="{B5B75616-1E81-4B67-8083-B6F234F4F421}" destId="{DBB0DB3C-5C3D-4909-9F54-4029FAE66659}" srcOrd="0" destOrd="0" presId="urn:microsoft.com/office/officeart/2005/8/layout/list1"/>
    <dgm:cxn modelId="{F3C79358-8461-41EF-BF37-D22A26BC9760}" type="presParOf" srcId="{B5B75616-1E81-4B67-8083-B6F234F4F421}" destId="{BF82E220-C68F-4990-92F7-359457A25402}" srcOrd="1" destOrd="0" presId="urn:microsoft.com/office/officeart/2005/8/layout/list1"/>
    <dgm:cxn modelId="{F4BCDDD0-4509-4D56-9AED-7B5423DEDBF8}" type="presParOf" srcId="{B92476EF-1AF8-4D7C-9A00-438122F44227}" destId="{5811EE51-D825-4337-99E2-44F2E2DD27EB}" srcOrd="5" destOrd="0" presId="urn:microsoft.com/office/officeart/2005/8/layout/list1"/>
    <dgm:cxn modelId="{62B1AC0B-A67C-4147-9F34-D9577EAC94E1}" type="presParOf" srcId="{B92476EF-1AF8-4D7C-9A00-438122F44227}" destId="{CB1621E9-B52B-46DE-9BE4-A62719BEE0D1}" srcOrd="6" destOrd="0" presId="urn:microsoft.com/office/officeart/2005/8/layout/list1"/>
    <dgm:cxn modelId="{164F79F9-B5BC-4D3C-B0A9-FC4670E89E91}" type="presParOf" srcId="{B92476EF-1AF8-4D7C-9A00-438122F44227}" destId="{05857E3D-87E6-40F9-9125-F2AE9BCED178}" srcOrd="7" destOrd="0" presId="urn:microsoft.com/office/officeart/2005/8/layout/list1"/>
    <dgm:cxn modelId="{7D415A23-D5B6-4C67-8E3B-229F24568245}" type="presParOf" srcId="{B92476EF-1AF8-4D7C-9A00-438122F44227}" destId="{7256EE0D-D972-4FB3-ABCA-C31AAEEBAE88}" srcOrd="8" destOrd="0" presId="urn:microsoft.com/office/officeart/2005/8/layout/list1"/>
    <dgm:cxn modelId="{2FE43AAA-6D2E-41D3-BF6C-AD3C7D970F11}" type="presParOf" srcId="{7256EE0D-D972-4FB3-ABCA-C31AAEEBAE88}" destId="{82186818-132A-4BBE-9236-4C641BAAB57A}" srcOrd="0" destOrd="0" presId="urn:microsoft.com/office/officeart/2005/8/layout/list1"/>
    <dgm:cxn modelId="{545298FC-B326-4038-A1DD-31AF90CE7AA5}" type="presParOf" srcId="{7256EE0D-D972-4FB3-ABCA-C31AAEEBAE88}" destId="{48F94666-37DE-4BBE-BBC9-927D2B8D1FBC}" srcOrd="1" destOrd="0" presId="urn:microsoft.com/office/officeart/2005/8/layout/list1"/>
    <dgm:cxn modelId="{5C5B7EDE-2DDF-46A0-8EEF-23590F59A658}" type="presParOf" srcId="{B92476EF-1AF8-4D7C-9A00-438122F44227}" destId="{3686B8C5-AB0F-49BA-A315-3533E23052B3}" srcOrd="9" destOrd="0" presId="urn:microsoft.com/office/officeart/2005/8/layout/list1"/>
    <dgm:cxn modelId="{B2562C4B-FBC3-4350-AEED-B94884C45464}" type="presParOf" srcId="{B92476EF-1AF8-4D7C-9A00-438122F44227}" destId="{7F6B8C2F-40BD-4B4F-89C0-CE5098ACC86A}" srcOrd="10" destOrd="0" presId="urn:microsoft.com/office/officeart/2005/8/layout/list1"/>
    <dgm:cxn modelId="{6ACEA58F-4C6A-4F52-B892-ED7D3B1A9887}" type="presParOf" srcId="{B92476EF-1AF8-4D7C-9A00-438122F44227}" destId="{B07FCCB7-91D8-4246-8025-B06930D294FC}" srcOrd="11" destOrd="0" presId="urn:microsoft.com/office/officeart/2005/8/layout/list1"/>
    <dgm:cxn modelId="{77EB261F-82FE-4AAE-AEB7-3895DB9FE94D}" type="presParOf" srcId="{B92476EF-1AF8-4D7C-9A00-438122F44227}" destId="{B9EF72C0-7A31-4568-A20D-117B0A0DB4F7}" srcOrd="12" destOrd="0" presId="urn:microsoft.com/office/officeart/2005/8/layout/list1"/>
    <dgm:cxn modelId="{9448E28E-B633-4EBF-80A8-5479DFF843DE}" type="presParOf" srcId="{B9EF72C0-7A31-4568-A20D-117B0A0DB4F7}" destId="{FB609983-4FCB-4679-B882-FED7836B5048}" srcOrd="0" destOrd="0" presId="urn:microsoft.com/office/officeart/2005/8/layout/list1"/>
    <dgm:cxn modelId="{7B59B752-3CD3-4D53-8BBE-4040BF152753}" type="presParOf" srcId="{B9EF72C0-7A31-4568-A20D-117B0A0DB4F7}" destId="{3AC0C10D-1D86-44E7-BC09-FC008C28BE18}" srcOrd="1" destOrd="0" presId="urn:microsoft.com/office/officeart/2005/8/layout/list1"/>
    <dgm:cxn modelId="{D4786E0F-6A21-4739-B98F-EC20E2C58273}" type="presParOf" srcId="{B92476EF-1AF8-4D7C-9A00-438122F44227}" destId="{EBB61875-1D47-4429-B06E-76F080825427}" srcOrd="13" destOrd="0" presId="urn:microsoft.com/office/officeart/2005/8/layout/list1"/>
    <dgm:cxn modelId="{B79FBD30-5439-46F8-8FE3-93157F2F17F1}" type="presParOf" srcId="{B92476EF-1AF8-4D7C-9A00-438122F44227}" destId="{A440ABC7-4F51-41E7-8B04-DCA1C393F59C}" srcOrd="14" destOrd="0" presId="urn:microsoft.com/office/officeart/2005/8/layout/list1"/>
    <dgm:cxn modelId="{150EC345-EED7-48FC-8E93-A3020C53EB4A}" type="presParOf" srcId="{B92476EF-1AF8-4D7C-9A00-438122F44227}" destId="{AD793518-DF62-4560-A898-78F0DC2E17F0}" srcOrd="15" destOrd="0" presId="urn:microsoft.com/office/officeart/2005/8/layout/list1"/>
    <dgm:cxn modelId="{72F429EE-A12A-439C-84E3-877414AF128E}" type="presParOf" srcId="{B92476EF-1AF8-4D7C-9A00-438122F44227}" destId="{5FBCBF01-9832-4B07-B0A4-F95B7F160442}" srcOrd="16" destOrd="0" presId="urn:microsoft.com/office/officeart/2005/8/layout/list1"/>
    <dgm:cxn modelId="{744C44C6-E18A-49B3-AAC7-E33F52C5E57A}" type="presParOf" srcId="{5FBCBF01-9832-4B07-B0A4-F95B7F160442}" destId="{827683D8-3FA0-40F1-B874-D6BCC4F1AA22}" srcOrd="0" destOrd="0" presId="urn:microsoft.com/office/officeart/2005/8/layout/list1"/>
    <dgm:cxn modelId="{E18E0378-BE76-47DB-8CFC-AF7278A216AF}" type="presParOf" srcId="{5FBCBF01-9832-4B07-B0A4-F95B7F160442}" destId="{1F7ADC12-54C7-4E42-9F73-737532461231}" srcOrd="1" destOrd="0" presId="urn:microsoft.com/office/officeart/2005/8/layout/list1"/>
    <dgm:cxn modelId="{3F818C92-C01F-47BF-9A6D-08C4EA6C31BA}" type="presParOf" srcId="{B92476EF-1AF8-4D7C-9A00-438122F44227}" destId="{7B28C270-1D06-4956-92B2-C6567F20E64E}" srcOrd="17" destOrd="0" presId="urn:microsoft.com/office/officeart/2005/8/layout/list1"/>
    <dgm:cxn modelId="{7E340000-7524-48A7-9C85-2BB70A325A3A}" type="presParOf" srcId="{B92476EF-1AF8-4D7C-9A00-438122F44227}" destId="{70BA5F33-8C10-4E1E-B128-6F5D2949FBC7}" srcOrd="18" destOrd="0" presId="urn:microsoft.com/office/officeart/2005/8/layout/list1"/>
    <dgm:cxn modelId="{134EC01C-5F14-49C0-AB19-EA03BB269E07}" type="presParOf" srcId="{B92476EF-1AF8-4D7C-9A00-438122F44227}" destId="{60235BBE-5309-40C0-8525-DA07E5F8E3AF}" srcOrd="19" destOrd="0" presId="urn:microsoft.com/office/officeart/2005/8/layout/list1"/>
    <dgm:cxn modelId="{E09CF38F-6694-4992-A3DC-04C7653C5A62}" type="presParOf" srcId="{B92476EF-1AF8-4D7C-9A00-438122F44227}" destId="{8CC5A8A1-C04F-4E75-A61D-444AB0EE0521}" srcOrd="20" destOrd="0" presId="urn:microsoft.com/office/officeart/2005/8/layout/list1"/>
    <dgm:cxn modelId="{F1C3175A-3D53-40FC-9F63-16789F286C65}" type="presParOf" srcId="{8CC5A8A1-C04F-4E75-A61D-444AB0EE0521}" destId="{A6680088-99BB-44B1-AA1C-C1FBAC09C853}" srcOrd="0" destOrd="0" presId="urn:microsoft.com/office/officeart/2005/8/layout/list1"/>
    <dgm:cxn modelId="{A1E5023E-1BB3-441A-8301-7F85DF8E16E4}" type="presParOf" srcId="{8CC5A8A1-C04F-4E75-A61D-444AB0EE0521}" destId="{20709988-7099-4E3D-93FE-CF7ACB055C9F}" srcOrd="1" destOrd="0" presId="urn:microsoft.com/office/officeart/2005/8/layout/list1"/>
    <dgm:cxn modelId="{003344BF-3DED-4E70-83A8-CA1C67DB7C1E}" type="presParOf" srcId="{B92476EF-1AF8-4D7C-9A00-438122F44227}" destId="{AC94EBF1-5326-4BA4-87D6-2C67AAA8E684}" srcOrd="21" destOrd="0" presId="urn:microsoft.com/office/officeart/2005/8/layout/list1"/>
    <dgm:cxn modelId="{C6025598-1F6C-4104-B63D-DAB75CC18B70}" type="presParOf" srcId="{B92476EF-1AF8-4D7C-9A00-438122F44227}" destId="{404B901D-5F14-4DD4-9631-2FABCF557E3E}" srcOrd="22" destOrd="0" presId="urn:microsoft.com/office/officeart/2005/8/layout/list1"/>
    <dgm:cxn modelId="{FE1B2F08-798C-4F10-80E6-AA1D8E0B3404}" type="presParOf" srcId="{B92476EF-1AF8-4D7C-9A00-438122F44227}" destId="{7E133FE5-5B8D-47CC-9BAB-9EBCC1C962C6}" srcOrd="23" destOrd="0" presId="urn:microsoft.com/office/officeart/2005/8/layout/list1"/>
    <dgm:cxn modelId="{DBD5AB55-FF54-4AB0-ADA2-73EF7F8774B5}" type="presParOf" srcId="{B92476EF-1AF8-4D7C-9A00-438122F44227}" destId="{52767C4C-33D7-4CFE-BC8E-17D2F7DA530E}" srcOrd="24" destOrd="0" presId="urn:microsoft.com/office/officeart/2005/8/layout/list1"/>
    <dgm:cxn modelId="{B39C3695-C3BF-4991-A7C9-2A15477AD5C9}" type="presParOf" srcId="{52767C4C-33D7-4CFE-BC8E-17D2F7DA530E}" destId="{6E528ED2-C04B-49DC-A4BB-FE0E6441BE8F}" srcOrd="0" destOrd="0" presId="urn:microsoft.com/office/officeart/2005/8/layout/list1"/>
    <dgm:cxn modelId="{2980C1DA-EB27-4FDF-94F9-8D036A1EC046}" type="presParOf" srcId="{52767C4C-33D7-4CFE-BC8E-17D2F7DA530E}" destId="{3B2BC3D0-37C9-4864-9A85-E77927803508}" srcOrd="1" destOrd="0" presId="urn:microsoft.com/office/officeart/2005/8/layout/list1"/>
    <dgm:cxn modelId="{72F64134-CD76-49D2-BBA0-A1BCE612F4B1}" type="presParOf" srcId="{B92476EF-1AF8-4D7C-9A00-438122F44227}" destId="{B8CBAE3D-CBE2-4E10-ABD4-FCDC8F70BD5C}" srcOrd="25" destOrd="0" presId="urn:microsoft.com/office/officeart/2005/8/layout/list1"/>
    <dgm:cxn modelId="{8E2B3899-09F1-468C-B48B-14CC62D381AE}" type="presParOf" srcId="{B92476EF-1AF8-4D7C-9A00-438122F44227}" destId="{57EC7A30-B311-4662-88DC-83C8C134EB9A}"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7AD8D-099C-4E1B-81A6-CC75ABBF5EC7}">
      <dsp:nvSpPr>
        <dsp:cNvPr id="0" name=""/>
        <dsp:cNvSpPr/>
      </dsp:nvSpPr>
      <dsp:spPr>
        <a:xfrm>
          <a:off x="0" y="375221"/>
          <a:ext cx="10823713"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7D7AF0-C0DD-4300-BACD-30A2C00C24E6}">
      <dsp:nvSpPr>
        <dsp:cNvPr id="0" name=""/>
        <dsp:cNvSpPr/>
      </dsp:nvSpPr>
      <dsp:spPr>
        <a:xfrm>
          <a:off x="576481" y="169514"/>
          <a:ext cx="757659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77" tIns="0" rIns="286377" bIns="0" numCol="1" spcCol="1270" anchor="ctr" anchorCtr="0">
          <a:noAutofit/>
        </a:bodyPr>
        <a:lstStyle/>
        <a:p>
          <a:pPr marL="0" lvl="0" indent="0" algn="r" defTabSz="1244600" rtl="1">
            <a:lnSpc>
              <a:spcPct val="90000"/>
            </a:lnSpc>
            <a:spcBef>
              <a:spcPct val="0"/>
            </a:spcBef>
            <a:spcAft>
              <a:spcPct val="35000"/>
            </a:spcAft>
            <a:buNone/>
          </a:pPr>
          <a:r>
            <a:rPr lang="ar-IQ" sz="2800" u="none" kern="1200" dirty="0">
              <a:latin typeface="Rabar_021" panose="02040703060201020203" pitchFamily="18" charset="-78"/>
              <a:cs typeface="Rabar_021" panose="02040703060201020203" pitchFamily="18" charset="-78"/>
            </a:rPr>
            <a:t>1- ئاستی ئامادەبوون.</a:t>
          </a:r>
          <a:endParaRPr lang="en-US" sz="2800" u="none" kern="1200" dirty="0">
            <a:latin typeface="Rabar_021" panose="02040703060201020203" pitchFamily="18" charset="-78"/>
            <a:cs typeface="Rabar_021" panose="02040703060201020203" pitchFamily="18" charset="-78"/>
          </a:endParaRPr>
        </a:p>
      </dsp:txBody>
      <dsp:txXfrm>
        <a:off x="598097" y="191130"/>
        <a:ext cx="7533367" cy="399568"/>
      </dsp:txXfrm>
    </dsp:sp>
    <dsp:sp modelId="{CB1621E9-B52B-46DE-9BE4-A62719BEE0D1}">
      <dsp:nvSpPr>
        <dsp:cNvPr id="0" name=""/>
        <dsp:cNvSpPr/>
      </dsp:nvSpPr>
      <dsp:spPr>
        <a:xfrm>
          <a:off x="0" y="1055621"/>
          <a:ext cx="10823713"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2E220-C68F-4990-92F7-359457A25402}">
      <dsp:nvSpPr>
        <dsp:cNvPr id="0" name=""/>
        <dsp:cNvSpPr/>
      </dsp:nvSpPr>
      <dsp:spPr>
        <a:xfrm>
          <a:off x="541185" y="834221"/>
          <a:ext cx="757659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77" tIns="0" rIns="286377" bIns="0" numCol="1" spcCol="1270" anchor="ctr" anchorCtr="0">
          <a:noAutofit/>
        </a:bodyPr>
        <a:lstStyle/>
        <a:p>
          <a:pPr marL="0" lvl="0" indent="0" algn="r" defTabSz="1244600" rtl="1">
            <a:lnSpc>
              <a:spcPct val="90000"/>
            </a:lnSpc>
            <a:spcBef>
              <a:spcPct val="0"/>
            </a:spcBef>
            <a:spcAft>
              <a:spcPct val="35000"/>
            </a:spcAft>
            <a:buNone/>
          </a:pPr>
          <a:r>
            <a:rPr lang="ar-IQ" sz="2800" u="none" kern="1200">
              <a:latin typeface="Rabar_021" panose="02040703060201020203" pitchFamily="18" charset="-78"/>
              <a:cs typeface="Rabar_021" panose="02040703060201020203" pitchFamily="18" charset="-78"/>
            </a:rPr>
            <a:t>2- ئاستی چالاکی پۆل.</a:t>
          </a:r>
          <a:endParaRPr lang="en-US" sz="2800" u="none" kern="1200" dirty="0">
            <a:latin typeface="Rabar_021" panose="02040703060201020203" pitchFamily="18" charset="-78"/>
            <a:cs typeface="Rabar_021" panose="02040703060201020203" pitchFamily="18" charset="-78"/>
          </a:endParaRPr>
        </a:p>
      </dsp:txBody>
      <dsp:txXfrm>
        <a:off x="562801" y="855837"/>
        <a:ext cx="7533367" cy="399568"/>
      </dsp:txXfrm>
    </dsp:sp>
    <dsp:sp modelId="{7F6B8C2F-40BD-4B4F-89C0-CE5098ACC86A}">
      <dsp:nvSpPr>
        <dsp:cNvPr id="0" name=""/>
        <dsp:cNvSpPr/>
      </dsp:nvSpPr>
      <dsp:spPr>
        <a:xfrm>
          <a:off x="0" y="1736021"/>
          <a:ext cx="10823713"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94666-37DE-4BBE-BBC9-927D2B8D1FBC}">
      <dsp:nvSpPr>
        <dsp:cNvPr id="0" name=""/>
        <dsp:cNvSpPr/>
      </dsp:nvSpPr>
      <dsp:spPr>
        <a:xfrm>
          <a:off x="541185" y="1514621"/>
          <a:ext cx="757659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77" tIns="0" rIns="286377" bIns="0" numCol="1" spcCol="1270" anchor="ctr" anchorCtr="0">
          <a:noAutofit/>
        </a:bodyPr>
        <a:lstStyle/>
        <a:p>
          <a:pPr marL="0" lvl="0" indent="0" algn="r" defTabSz="1244600" rtl="1">
            <a:lnSpc>
              <a:spcPct val="90000"/>
            </a:lnSpc>
            <a:spcBef>
              <a:spcPct val="0"/>
            </a:spcBef>
            <a:spcAft>
              <a:spcPct val="35000"/>
            </a:spcAft>
            <a:buNone/>
          </a:pPr>
          <a:r>
            <a:rPr lang="ar-IQ" sz="2800" u="none" kern="1200" dirty="0">
              <a:latin typeface="Rabar_021" panose="02040703060201020203" pitchFamily="18" charset="-78"/>
              <a:cs typeface="Rabar_021" panose="02040703060201020203" pitchFamily="18" charset="-78"/>
            </a:rPr>
            <a:t>3- هێنانی کەرەستەی خوێندن بۆ ناو پۆلەکان.</a:t>
          </a:r>
          <a:endParaRPr lang="en-US" sz="2800" u="none" kern="1200" dirty="0">
            <a:latin typeface="Rabar_021" panose="02040703060201020203" pitchFamily="18" charset="-78"/>
            <a:cs typeface="Rabar_021" panose="02040703060201020203" pitchFamily="18" charset="-78"/>
          </a:endParaRPr>
        </a:p>
      </dsp:txBody>
      <dsp:txXfrm>
        <a:off x="562801" y="1536237"/>
        <a:ext cx="7533367" cy="399568"/>
      </dsp:txXfrm>
    </dsp:sp>
    <dsp:sp modelId="{A440ABC7-4F51-41E7-8B04-DCA1C393F59C}">
      <dsp:nvSpPr>
        <dsp:cNvPr id="0" name=""/>
        <dsp:cNvSpPr/>
      </dsp:nvSpPr>
      <dsp:spPr>
        <a:xfrm>
          <a:off x="0" y="2416421"/>
          <a:ext cx="10823713"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0C10D-1D86-44E7-BC09-FC008C28BE18}">
      <dsp:nvSpPr>
        <dsp:cNvPr id="0" name=""/>
        <dsp:cNvSpPr/>
      </dsp:nvSpPr>
      <dsp:spPr>
        <a:xfrm>
          <a:off x="541185" y="2195021"/>
          <a:ext cx="757659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77" tIns="0" rIns="286377" bIns="0" numCol="1" spcCol="1270" anchor="ctr" anchorCtr="0">
          <a:noAutofit/>
        </a:bodyPr>
        <a:lstStyle/>
        <a:p>
          <a:pPr marL="0" lvl="0" indent="0" algn="r" defTabSz="1244600" rtl="1">
            <a:lnSpc>
              <a:spcPct val="90000"/>
            </a:lnSpc>
            <a:spcBef>
              <a:spcPct val="0"/>
            </a:spcBef>
            <a:spcAft>
              <a:spcPct val="35000"/>
            </a:spcAft>
            <a:buNone/>
          </a:pPr>
          <a:r>
            <a:rPr lang="ar-IQ" sz="2800" u="none" kern="1200" dirty="0">
              <a:latin typeface="Rabar_021" panose="02040703060201020203" pitchFamily="18" charset="-78"/>
              <a:cs typeface="Rabar_021" panose="02040703060201020203" pitchFamily="18" charset="-78"/>
            </a:rPr>
            <a:t>4- ئاستی هۆشیاری و هۆشیاری لە پۆلدا.</a:t>
          </a:r>
          <a:endParaRPr lang="en-US" sz="2800" u="none" kern="1200" dirty="0">
            <a:latin typeface="Rabar_021" panose="02040703060201020203" pitchFamily="18" charset="-78"/>
            <a:cs typeface="Rabar_021" panose="02040703060201020203" pitchFamily="18" charset="-78"/>
          </a:endParaRPr>
        </a:p>
      </dsp:txBody>
      <dsp:txXfrm>
        <a:off x="562801" y="2216637"/>
        <a:ext cx="7533367" cy="399568"/>
      </dsp:txXfrm>
    </dsp:sp>
    <dsp:sp modelId="{70BA5F33-8C10-4E1E-B128-6F5D2949FBC7}">
      <dsp:nvSpPr>
        <dsp:cNvPr id="0" name=""/>
        <dsp:cNvSpPr/>
      </dsp:nvSpPr>
      <dsp:spPr>
        <a:xfrm>
          <a:off x="0" y="3096821"/>
          <a:ext cx="10823713"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ADC12-54C7-4E42-9F73-737532461231}">
      <dsp:nvSpPr>
        <dsp:cNvPr id="0" name=""/>
        <dsp:cNvSpPr/>
      </dsp:nvSpPr>
      <dsp:spPr>
        <a:xfrm>
          <a:off x="541185" y="2875421"/>
          <a:ext cx="757659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77" tIns="0" rIns="286377" bIns="0" numCol="1" spcCol="1270" anchor="ctr" anchorCtr="0">
          <a:noAutofit/>
        </a:bodyPr>
        <a:lstStyle/>
        <a:p>
          <a:pPr marL="0" lvl="0" indent="0" algn="r" defTabSz="1244600" rtl="1">
            <a:lnSpc>
              <a:spcPct val="90000"/>
            </a:lnSpc>
            <a:spcBef>
              <a:spcPct val="0"/>
            </a:spcBef>
            <a:spcAft>
              <a:spcPct val="35000"/>
            </a:spcAft>
            <a:buNone/>
          </a:pPr>
          <a:r>
            <a:rPr lang="ar-IQ" sz="2800" u="none" kern="1200">
              <a:latin typeface="Rabar_021" panose="02040703060201020203" pitchFamily="18" charset="-78"/>
              <a:cs typeface="Rabar_021" panose="02040703060201020203" pitchFamily="18" charset="-78"/>
            </a:rPr>
            <a:t>5- ئاستی ڕەفتار و ڕەوشت.</a:t>
          </a:r>
          <a:endParaRPr lang="en-US" sz="2800" u="none" kern="1200" dirty="0">
            <a:latin typeface="Rabar_021" panose="02040703060201020203" pitchFamily="18" charset="-78"/>
            <a:cs typeface="Rabar_021" panose="02040703060201020203" pitchFamily="18" charset="-78"/>
          </a:endParaRPr>
        </a:p>
      </dsp:txBody>
      <dsp:txXfrm>
        <a:off x="562801" y="2897037"/>
        <a:ext cx="7533367" cy="399568"/>
      </dsp:txXfrm>
    </dsp:sp>
    <dsp:sp modelId="{404B901D-5F14-4DD4-9631-2FABCF557E3E}">
      <dsp:nvSpPr>
        <dsp:cNvPr id="0" name=""/>
        <dsp:cNvSpPr/>
      </dsp:nvSpPr>
      <dsp:spPr>
        <a:xfrm>
          <a:off x="0" y="3777221"/>
          <a:ext cx="10823713"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709988-7099-4E3D-93FE-CF7ACB055C9F}">
      <dsp:nvSpPr>
        <dsp:cNvPr id="0" name=""/>
        <dsp:cNvSpPr/>
      </dsp:nvSpPr>
      <dsp:spPr>
        <a:xfrm>
          <a:off x="541185" y="3555821"/>
          <a:ext cx="757659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77" tIns="0" rIns="286377" bIns="0" numCol="1" spcCol="1270" anchor="ctr" anchorCtr="0">
          <a:noAutofit/>
        </a:bodyPr>
        <a:lstStyle/>
        <a:p>
          <a:pPr marL="0" lvl="0" indent="0" algn="r" defTabSz="1244600" rtl="1">
            <a:lnSpc>
              <a:spcPct val="90000"/>
            </a:lnSpc>
            <a:spcBef>
              <a:spcPct val="0"/>
            </a:spcBef>
            <a:spcAft>
              <a:spcPct val="35000"/>
            </a:spcAft>
            <a:buNone/>
          </a:pPr>
          <a:r>
            <a:rPr lang="ar-IQ" sz="2800" u="none" kern="1200" dirty="0">
              <a:latin typeface="Rabar_021" panose="02040703060201020203" pitchFamily="18" charset="-78"/>
              <a:cs typeface="Rabar_021" panose="02040703060201020203" pitchFamily="18" charset="-78"/>
            </a:rPr>
            <a:t>6-ئاستی هەڵسەنگاندن و تاقیکردنەوەکان.</a:t>
          </a:r>
          <a:endParaRPr lang="en-US" sz="2800" u="none" kern="1200" dirty="0">
            <a:latin typeface="Rabar_021" panose="02040703060201020203" pitchFamily="18" charset="-78"/>
            <a:cs typeface="Rabar_021" panose="02040703060201020203" pitchFamily="18" charset="-78"/>
          </a:endParaRPr>
        </a:p>
      </dsp:txBody>
      <dsp:txXfrm>
        <a:off x="562801" y="3577437"/>
        <a:ext cx="7533367" cy="399568"/>
      </dsp:txXfrm>
    </dsp:sp>
    <dsp:sp modelId="{57EC7A30-B311-4662-88DC-83C8C134EB9A}">
      <dsp:nvSpPr>
        <dsp:cNvPr id="0" name=""/>
        <dsp:cNvSpPr/>
      </dsp:nvSpPr>
      <dsp:spPr>
        <a:xfrm>
          <a:off x="0" y="4457621"/>
          <a:ext cx="10823713"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BC3D0-37C9-4864-9A85-E77927803508}">
      <dsp:nvSpPr>
        <dsp:cNvPr id="0" name=""/>
        <dsp:cNvSpPr/>
      </dsp:nvSpPr>
      <dsp:spPr>
        <a:xfrm>
          <a:off x="541185" y="4236221"/>
          <a:ext cx="7576599"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377" tIns="0" rIns="286377" bIns="0" numCol="1" spcCol="1270" anchor="ctr" anchorCtr="0">
          <a:noAutofit/>
        </a:bodyPr>
        <a:lstStyle/>
        <a:p>
          <a:pPr marL="0" lvl="0" indent="0" algn="r" defTabSz="1244600" rtl="1">
            <a:lnSpc>
              <a:spcPct val="90000"/>
            </a:lnSpc>
            <a:spcBef>
              <a:spcPct val="0"/>
            </a:spcBef>
            <a:spcAft>
              <a:spcPct val="35000"/>
            </a:spcAft>
            <a:buNone/>
          </a:pPr>
          <a:r>
            <a:rPr lang="ar-IQ" sz="2800" u="none" kern="1200">
              <a:latin typeface="Rabar_021" panose="02040703060201020203" pitchFamily="18" charset="-78"/>
              <a:cs typeface="Rabar_021" panose="02040703060201020203" pitchFamily="18" charset="-78"/>
            </a:rPr>
            <a:t>7- ئاستی تەندروستی.</a:t>
          </a:r>
          <a:endParaRPr lang="it-IT" sz="2800" u="none" kern="1200" dirty="0">
            <a:latin typeface="Rabar_021" panose="02040703060201020203" pitchFamily="18" charset="-78"/>
            <a:cs typeface="Rabar_021" panose="02040703060201020203" pitchFamily="18" charset="-78"/>
          </a:endParaRPr>
        </a:p>
      </dsp:txBody>
      <dsp:txXfrm>
        <a:off x="562801" y="4257837"/>
        <a:ext cx="753336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5267410-14BF-4786-9565-101B9B658F0F}" type="datetimeFigureOut">
              <a:rPr lang="en-US" smtClean="0"/>
              <a:t>10/1/2023</a:t>
            </a:fld>
            <a:endParaRPr lang="en-US"/>
          </a:p>
        </p:txBody>
      </p:sp>
      <p:sp>
        <p:nvSpPr>
          <p:cNvPr id="4" name="Slide Image Placeholder 3"/>
          <p:cNvSpPr>
            <a:spLocks noGrp="1" noRot="1" noChangeAspect="1"/>
          </p:cNvSpPr>
          <p:nvPr>
            <p:ph type="sldImg" idx="2"/>
          </p:nvPr>
        </p:nvSpPr>
        <p:spPr>
          <a:xfrm>
            <a:off x="2257425" y="857250"/>
            <a:ext cx="46291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B6F2D5C-73A5-4CF9-B30B-FBE33A14C5D3}" type="slidenum">
              <a:rPr lang="en-US" smtClean="0"/>
              <a:t>‹#›</a:t>
            </a:fld>
            <a:endParaRPr lang="en-US"/>
          </a:p>
        </p:txBody>
      </p:sp>
    </p:spTree>
    <p:extLst>
      <p:ext uri="{BB962C8B-B14F-4D97-AF65-F5344CB8AC3E}">
        <p14:creationId xmlns:p14="http://schemas.microsoft.com/office/powerpoint/2010/main" val="396131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F2D5C-73A5-4CF9-B30B-FBE33A14C5D3}" type="slidenum">
              <a:rPr lang="en-US" smtClean="0"/>
              <a:t>3</a:t>
            </a:fld>
            <a:endParaRPr lang="en-US"/>
          </a:p>
        </p:txBody>
      </p:sp>
    </p:spTree>
    <p:extLst>
      <p:ext uri="{BB962C8B-B14F-4D97-AF65-F5344CB8AC3E}">
        <p14:creationId xmlns:p14="http://schemas.microsoft.com/office/powerpoint/2010/main" val="224582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B6F2D5C-73A5-4CF9-B30B-FBE33A14C5D3}" type="slidenum">
              <a:rPr lang="en-US" smtClean="0"/>
              <a:t>6</a:t>
            </a:fld>
            <a:endParaRPr lang="en-US"/>
          </a:p>
        </p:txBody>
      </p:sp>
    </p:spTree>
    <p:extLst>
      <p:ext uri="{BB962C8B-B14F-4D97-AF65-F5344CB8AC3E}">
        <p14:creationId xmlns:p14="http://schemas.microsoft.com/office/powerpoint/2010/main" val="308113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B6F2D5C-73A5-4CF9-B30B-FBE33A14C5D3}" type="slidenum">
              <a:rPr lang="en-US" smtClean="0"/>
              <a:t>18</a:t>
            </a:fld>
            <a:endParaRPr lang="en-US"/>
          </a:p>
        </p:txBody>
      </p:sp>
    </p:spTree>
    <p:extLst>
      <p:ext uri="{BB962C8B-B14F-4D97-AF65-F5344CB8AC3E}">
        <p14:creationId xmlns:p14="http://schemas.microsoft.com/office/powerpoint/2010/main" val="78026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B6F2D5C-73A5-4CF9-B30B-FBE33A14C5D3}" type="slidenum">
              <a:rPr lang="en-US" smtClean="0"/>
              <a:t>19</a:t>
            </a:fld>
            <a:endParaRPr lang="en-US"/>
          </a:p>
        </p:txBody>
      </p:sp>
    </p:spTree>
    <p:extLst>
      <p:ext uri="{BB962C8B-B14F-4D97-AF65-F5344CB8AC3E}">
        <p14:creationId xmlns:p14="http://schemas.microsoft.com/office/powerpoint/2010/main" val="354144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B6F2D5C-73A5-4CF9-B30B-FBE33A14C5D3}" type="slidenum">
              <a:rPr lang="en-US" smtClean="0"/>
              <a:t>27</a:t>
            </a:fld>
            <a:endParaRPr lang="en-US"/>
          </a:p>
        </p:txBody>
      </p:sp>
    </p:spTree>
    <p:extLst>
      <p:ext uri="{BB962C8B-B14F-4D97-AF65-F5344CB8AC3E}">
        <p14:creationId xmlns:p14="http://schemas.microsoft.com/office/powerpoint/2010/main" val="188014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B6F2D5C-73A5-4CF9-B30B-FBE33A14C5D3}" type="slidenum">
              <a:rPr lang="en-US" smtClean="0"/>
              <a:t>28</a:t>
            </a:fld>
            <a:endParaRPr lang="en-US"/>
          </a:p>
        </p:txBody>
      </p:sp>
    </p:spTree>
    <p:extLst>
      <p:ext uri="{BB962C8B-B14F-4D97-AF65-F5344CB8AC3E}">
        <p14:creationId xmlns:p14="http://schemas.microsoft.com/office/powerpoint/2010/main" val="357583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B6F2D5C-73A5-4CF9-B30B-FBE33A14C5D3}" type="slidenum">
              <a:rPr lang="en-US" smtClean="0"/>
              <a:t>29</a:t>
            </a:fld>
            <a:endParaRPr lang="en-US"/>
          </a:p>
        </p:txBody>
      </p:sp>
    </p:spTree>
    <p:extLst>
      <p:ext uri="{BB962C8B-B14F-4D97-AF65-F5344CB8AC3E}">
        <p14:creationId xmlns:p14="http://schemas.microsoft.com/office/powerpoint/2010/main" val="273360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857250"/>
            <a:ext cx="4629150" cy="2314575"/>
          </a:xfrm>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B6F2D5C-73A5-4CF9-B30B-FBE33A14C5D3}" type="slidenum">
              <a:rPr lang="en-US" smtClean="0"/>
              <a:t>30</a:t>
            </a:fld>
            <a:endParaRPr lang="en-US"/>
          </a:p>
        </p:txBody>
      </p:sp>
    </p:spTree>
    <p:extLst>
      <p:ext uri="{BB962C8B-B14F-4D97-AF65-F5344CB8AC3E}">
        <p14:creationId xmlns:p14="http://schemas.microsoft.com/office/powerpoint/2010/main" val="169157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4B6F2D5C-73A5-4CF9-B30B-FBE33A14C5D3}" type="slidenum">
              <a:rPr lang="en-US" smtClean="0"/>
              <a:t>44</a:t>
            </a:fld>
            <a:endParaRPr lang="en-US"/>
          </a:p>
        </p:txBody>
      </p:sp>
    </p:spTree>
    <p:extLst>
      <p:ext uri="{BB962C8B-B14F-4D97-AF65-F5344CB8AC3E}">
        <p14:creationId xmlns:p14="http://schemas.microsoft.com/office/powerpoint/2010/main" val="2074036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ED48-4399-09F8-BE0F-F91DE20379EB}"/>
              </a:ext>
            </a:extLst>
          </p:cNvPr>
          <p:cNvSpPr>
            <a:spLocks noGrp="1"/>
          </p:cNvSpPr>
          <p:nvPr>
            <p:ph type="ctrTitle"/>
          </p:nvPr>
        </p:nvSpPr>
        <p:spPr>
          <a:xfrm>
            <a:off x="818283" y="360219"/>
            <a:ext cx="7239867" cy="1475364"/>
          </a:xfrm>
        </p:spPr>
        <p:txBody>
          <a:bodyPr anchor="b">
            <a:normAutofit/>
          </a:bodyPr>
          <a:lstStyle>
            <a:lvl1pPr algn="l">
              <a:defRPr sz="45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BEE707-974F-C3AF-4E3C-571D21C8BD10}"/>
              </a:ext>
            </a:extLst>
          </p:cNvPr>
          <p:cNvSpPr>
            <a:spLocks noGrp="1"/>
          </p:cNvSpPr>
          <p:nvPr>
            <p:ph type="subTitle" idx="1"/>
          </p:nvPr>
        </p:nvSpPr>
        <p:spPr>
          <a:xfrm>
            <a:off x="818283" y="1884075"/>
            <a:ext cx="7239867" cy="568181"/>
          </a:xfrm>
        </p:spPr>
        <p:txBody>
          <a:bodyPr/>
          <a:lstStyle>
            <a:lvl1pPr marL="0" indent="0" algn="l">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Tree>
    <p:extLst>
      <p:ext uri="{BB962C8B-B14F-4D97-AF65-F5344CB8AC3E}">
        <p14:creationId xmlns:p14="http://schemas.microsoft.com/office/powerpoint/2010/main" val="247368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E0019B6-F898-3D36-01D0-F287C54097D5}"/>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6" name="Footer Placeholder 4">
            <a:extLst>
              <a:ext uri="{FF2B5EF4-FFF2-40B4-BE49-F238E27FC236}">
                <a16:creationId xmlns:a16="http://schemas.microsoft.com/office/drawing/2014/main" id="{5DB6AA84-B395-0EE9-B175-2010B0F77087}"/>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29819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Circle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2B3611B7-9B07-3241-A659-31E0A1987DA9}"/>
              </a:ext>
            </a:extLst>
          </p:cNvPr>
          <p:cNvSpPr>
            <a:spLocks noGrp="1"/>
          </p:cNvSpPr>
          <p:nvPr>
            <p:ph type="pic" sz="quarter" idx="13"/>
          </p:nvPr>
        </p:nvSpPr>
        <p:spPr>
          <a:xfrm>
            <a:off x="1091209" y="1566305"/>
            <a:ext cx="2406003" cy="2138669"/>
          </a:xfrm>
          <a:prstGeom prst="ellipse">
            <a:avLst/>
          </a:prstGeom>
          <a:solidFill>
            <a:schemeClr val="bg2"/>
          </a:solidFill>
        </p:spPr>
        <p:txBody>
          <a:bodyPr>
            <a:normAutofit/>
          </a:bodyPr>
          <a:lstStyle>
            <a:lvl1pPr>
              <a:defRPr sz="2250"/>
            </a:lvl1pPr>
          </a:lstStyle>
          <a:p>
            <a:r>
              <a:rPr lang="en-US"/>
              <a:t>Click icon to add picture</a:t>
            </a:r>
            <a:endParaRPr lang="en-GB" dirty="0"/>
          </a:p>
        </p:txBody>
      </p:sp>
      <p:sp>
        <p:nvSpPr>
          <p:cNvPr id="9" name="Picture Placeholder 11">
            <a:extLst>
              <a:ext uri="{FF2B5EF4-FFF2-40B4-BE49-F238E27FC236}">
                <a16:creationId xmlns:a16="http://schemas.microsoft.com/office/drawing/2014/main" id="{E373CD26-544E-E9C4-91DA-241C8BEE0C35}"/>
              </a:ext>
            </a:extLst>
          </p:cNvPr>
          <p:cNvSpPr>
            <a:spLocks noGrp="1"/>
          </p:cNvSpPr>
          <p:nvPr>
            <p:ph type="pic" sz="quarter" idx="14"/>
          </p:nvPr>
        </p:nvSpPr>
        <p:spPr>
          <a:xfrm>
            <a:off x="4029075" y="1566304"/>
            <a:ext cx="2406003" cy="2138669"/>
          </a:xfrm>
          <a:prstGeom prst="ellipse">
            <a:avLst/>
          </a:prstGeom>
          <a:solidFill>
            <a:schemeClr val="bg2"/>
          </a:solidFill>
        </p:spPr>
        <p:txBody>
          <a:bodyPr>
            <a:normAutofit/>
          </a:bodyPr>
          <a:lstStyle>
            <a:lvl1pPr>
              <a:defRPr sz="2250"/>
            </a:lvl1pPr>
          </a:lstStyle>
          <a:p>
            <a:r>
              <a:rPr lang="en-US"/>
              <a:t>Click icon to add picture</a:t>
            </a:r>
            <a:endParaRPr lang="en-GB" dirty="0"/>
          </a:p>
        </p:txBody>
      </p:sp>
      <p:sp>
        <p:nvSpPr>
          <p:cNvPr id="10" name="Picture Placeholder 11">
            <a:extLst>
              <a:ext uri="{FF2B5EF4-FFF2-40B4-BE49-F238E27FC236}">
                <a16:creationId xmlns:a16="http://schemas.microsoft.com/office/drawing/2014/main" id="{BD6081BD-1394-909B-598B-55A72FB9B7DD}"/>
              </a:ext>
            </a:extLst>
          </p:cNvPr>
          <p:cNvSpPr>
            <a:spLocks noGrp="1"/>
          </p:cNvSpPr>
          <p:nvPr>
            <p:ph type="pic" sz="quarter" idx="15"/>
          </p:nvPr>
        </p:nvSpPr>
        <p:spPr>
          <a:xfrm>
            <a:off x="6966942" y="1566303"/>
            <a:ext cx="2406003" cy="2138669"/>
          </a:xfrm>
          <a:prstGeom prst="ellipse">
            <a:avLst/>
          </a:prstGeom>
          <a:solidFill>
            <a:schemeClr val="bg2"/>
          </a:solidFill>
        </p:spPr>
        <p:txBody>
          <a:bodyPr>
            <a:normAutofit/>
          </a:bodyPr>
          <a:lstStyle>
            <a:lvl1pPr>
              <a:defRPr sz="2250"/>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D500D422-DB59-0C07-3F75-A6E95FE0A8D8}"/>
              </a:ext>
            </a:extLst>
          </p:cNvPr>
          <p:cNvSpPr>
            <a:spLocks noGrp="1"/>
          </p:cNvSpPr>
          <p:nvPr>
            <p:ph type="pic" sz="quarter" idx="16"/>
          </p:nvPr>
        </p:nvSpPr>
        <p:spPr>
          <a:xfrm>
            <a:off x="9904809" y="1566302"/>
            <a:ext cx="2406003" cy="2138669"/>
          </a:xfrm>
          <a:prstGeom prst="ellipse">
            <a:avLst/>
          </a:prstGeom>
          <a:solidFill>
            <a:schemeClr val="bg2"/>
          </a:solidFill>
        </p:spPr>
        <p:txBody>
          <a:bodyPr>
            <a:normAutofit/>
          </a:bodyPr>
          <a:lstStyle>
            <a:lvl1pPr>
              <a:defRPr sz="2250"/>
            </a:lvl1pPr>
          </a:lstStyle>
          <a:p>
            <a:r>
              <a:rPr lang="en-US"/>
              <a:t>Click icon to add picture</a:t>
            </a:r>
            <a:endParaRPr lang="en-GB" dirty="0"/>
          </a:p>
        </p:txBody>
      </p:sp>
      <p:cxnSp>
        <p:nvCxnSpPr>
          <p:cNvPr id="12" name="Straight Connector 11">
            <a:extLst>
              <a:ext uri="{FF2B5EF4-FFF2-40B4-BE49-F238E27FC236}">
                <a16:creationId xmlns:a16="http://schemas.microsoft.com/office/drawing/2014/main" id="{4D0FF110-14D5-23F6-AC78-8B6030A99F98}"/>
              </a:ext>
            </a:extLst>
          </p:cNvPr>
          <p:cNvCxnSpPr>
            <a:cxnSpLocks/>
          </p:cNvCxnSpPr>
          <p:nvPr/>
        </p:nvCxnSpPr>
        <p:spPr bwMode="auto">
          <a:xfrm>
            <a:off x="3768380" y="4014635"/>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0C1D3CE1-0EFA-9027-8900-4117DD37E4AE}"/>
              </a:ext>
            </a:extLst>
          </p:cNvPr>
          <p:cNvCxnSpPr>
            <a:cxnSpLocks/>
          </p:cNvCxnSpPr>
          <p:nvPr/>
        </p:nvCxnSpPr>
        <p:spPr bwMode="auto">
          <a:xfrm>
            <a:off x="6716721" y="4014635"/>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A1B96893-B934-FEDF-12E6-B31AB6C4A905}"/>
              </a:ext>
            </a:extLst>
          </p:cNvPr>
          <p:cNvCxnSpPr>
            <a:cxnSpLocks/>
          </p:cNvCxnSpPr>
          <p:nvPr/>
        </p:nvCxnSpPr>
        <p:spPr bwMode="auto">
          <a:xfrm>
            <a:off x="9665063" y="4014635"/>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ontent Placeholder 7">
            <a:extLst>
              <a:ext uri="{FF2B5EF4-FFF2-40B4-BE49-F238E27FC236}">
                <a16:creationId xmlns:a16="http://schemas.microsoft.com/office/drawing/2014/main" id="{A7E0B63A-1937-3BD6-D0F7-B0EF5A3A7CC6}"/>
              </a:ext>
            </a:extLst>
          </p:cNvPr>
          <p:cNvSpPr>
            <a:spLocks noGrp="1"/>
          </p:cNvSpPr>
          <p:nvPr>
            <p:ph sz="quarter" idx="17"/>
          </p:nvPr>
        </p:nvSpPr>
        <p:spPr>
          <a:xfrm>
            <a:off x="1122634" y="3983464"/>
            <a:ext cx="2343150" cy="1249363"/>
          </a:xfrm>
        </p:spPr>
        <p:txBody>
          <a:bodyPr>
            <a:normAutofit/>
          </a:bodyPr>
          <a:lstStyle>
            <a:lvl1pPr marL="0" indent="0" algn="ctr">
              <a:buNone/>
              <a:defRPr sz="2025"/>
            </a:lvl1pPr>
          </a:lstStyle>
          <a:p>
            <a:pPr lvl="0"/>
            <a:r>
              <a:rPr lang="en-US"/>
              <a:t>Click to edit Master text styles</a:t>
            </a:r>
          </a:p>
        </p:txBody>
      </p:sp>
      <p:sp>
        <p:nvSpPr>
          <p:cNvPr id="16" name="Content Placeholder 7">
            <a:extLst>
              <a:ext uri="{FF2B5EF4-FFF2-40B4-BE49-F238E27FC236}">
                <a16:creationId xmlns:a16="http://schemas.microsoft.com/office/drawing/2014/main" id="{4FC5CFCA-11B2-45D1-77D5-81AD946271CB}"/>
              </a:ext>
            </a:extLst>
          </p:cNvPr>
          <p:cNvSpPr>
            <a:spLocks noGrp="1"/>
          </p:cNvSpPr>
          <p:nvPr>
            <p:ph sz="quarter" idx="18"/>
          </p:nvPr>
        </p:nvSpPr>
        <p:spPr>
          <a:xfrm>
            <a:off x="4070976" y="3983464"/>
            <a:ext cx="2343150" cy="1249363"/>
          </a:xfrm>
        </p:spPr>
        <p:txBody>
          <a:bodyPr>
            <a:normAutofit/>
          </a:bodyPr>
          <a:lstStyle>
            <a:lvl1pPr marL="0" indent="0" algn="ctr">
              <a:buNone/>
              <a:defRPr sz="1800"/>
            </a:lvl1pPr>
          </a:lstStyle>
          <a:p>
            <a:pPr lvl="0"/>
            <a:r>
              <a:rPr lang="en-US"/>
              <a:t>Click to edit Master text styles</a:t>
            </a:r>
          </a:p>
        </p:txBody>
      </p:sp>
      <p:sp>
        <p:nvSpPr>
          <p:cNvPr id="17" name="Content Placeholder 7">
            <a:extLst>
              <a:ext uri="{FF2B5EF4-FFF2-40B4-BE49-F238E27FC236}">
                <a16:creationId xmlns:a16="http://schemas.microsoft.com/office/drawing/2014/main" id="{4264E12C-9872-69E7-5A6D-B617DF28D8A5}"/>
              </a:ext>
            </a:extLst>
          </p:cNvPr>
          <p:cNvSpPr>
            <a:spLocks noGrp="1"/>
          </p:cNvSpPr>
          <p:nvPr>
            <p:ph sz="quarter" idx="19"/>
          </p:nvPr>
        </p:nvSpPr>
        <p:spPr>
          <a:xfrm>
            <a:off x="7019317" y="3983464"/>
            <a:ext cx="2343150" cy="1249363"/>
          </a:xfrm>
        </p:spPr>
        <p:txBody>
          <a:bodyPr>
            <a:normAutofit/>
          </a:bodyPr>
          <a:lstStyle>
            <a:lvl1pPr marL="0" indent="0" algn="ctr">
              <a:buNone/>
              <a:defRPr sz="1800"/>
            </a:lvl1pPr>
          </a:lstStyle>
          <a:p>
            <a:pPr lvl="0"/>
            <a:r>
              <a:rPr lang="en-US"/>
              <a:t>Click to edit Master text styles</a:t>
            </a:r>
          </a:p>
        </p:txBody>
      </p:sp>
      <p:sp>
        <p:nvSpPr>
          <p:cNvPr id="18" name="Content Placeholder 7">
            <a:extLst>
              <a:ext uri="{FF2B5EF4-FFF2-40B4-BE49-F238E27FC236}">
                <a16:creationId xmlns:a16="http://schemas.microsoft.com/office/drawing/2014/main" id="{DF2F59C9-A504-FEFF-1EF1-500B49C815F1}"/>
              </a:ext>
            </a:extLst>
          </p:cNvPr>
          <p:cNvSpPr>
            <a:spLocks noGrp="1"/>
          </p:cNvSpPr>
          <p:nvPr>
            <p:ph sz="quarter" idx="20"/>
          </p:nvPr>
        </p:nvSpPr>
        <p:spPr>
          <a:xfrm>
            <a:off x="9967661" y="3983464"/>
            <a:ext cx="2343150" cy="1249363"/>
          </a:xfrm>
        </p:spPr>
        <p:txBody>
          <a:bodyPr>
            <a:normAutofit/>
          </a:bodyPr>
          <a:lstStyle>
            <a:lvl1pPr marL="0" indent="0" algn="ctr">
              <a:buNone/>
              <a:defRPr sz="1800"/>
            </a:lvl1pPr>
          </a:lstStyle>
          <a:p>
            <a:pPr lvl="0"/>
            <a:r>
              <a:rPr lang="en-US"/>
              <a:t>Click to edit Master text styles</a:t>
            </a:r>
          </a:p>
        </p:txBody>
      </p:sp>
      <p:sp>
        <p:nvSpPr>
          <p:cNvPr id="2" name="Slide Number Placeholder 5">
            <a:extLst>
              <a:ext uri="{FF2B5EF4-FFF2-40B4-BE49-F238E27FC236}">
                <a16:creationId xmlns:a16="http://schemas.microsoft.com/office/drawing/2014/main" id="{47D75A94-AE4B-4010-F0F8-84BB00C6E0B1}"/>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3" name="Footer Placeholder 4">
            <a:extLst>
              <a:ext uri="{FF2B5EF4-FFF2-40B4-BE49-F238E27FC236}">
                <a16:creationId xmlns:a16="http://schemas.microsoft.com/office/drawing/2014/main" id="{F7718CF3-B4A5-6687-0933-256E522E2C17}"/>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299898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69CDE70-E3DF-E69F-57A5-5205760B719A}"/>
              </a:ext>
            </a:extLst>
          </p:cNvPr>
          <p:cNvSpPr>
            <a:spLocks noGrp="1"/>
          </p:cNvSpPr>
          <p:nvPr>
            <p:ph type="pic" sz="quarter" idx="13"/>
          </p:nvPr>
        </p:nvSpPr>
        <p:spPr>
          <a:xfrm>
            <a:off x="1092063" y="1855178"/>
            <a:ext cx="3534371" cy="2090737"/>
          </a:xfrm>
          <a:solidFill>
            <a:schemeClr val="bg2"/>
          </a:solidFill>
        </p:spPr>
        <p:txBody>
          <a:bodyPr>
            <a:normAutofit/>
          </a:bodyPr>
          <a:lstStyle>
            <a:lvl1pPr>
              <a:defRPr sz="2250"/>
            </a:lvl1pPr>
          </a:lstStyle>
          <a:p>
            <a:r>
              <a:rPr lang="en-US"/>
              <a:t>Click icon to add picture</a:t>
            </a:r>
            <a:endParaRPr lang="en-GB" dirty="0"/>
          </a:p>
        </p:txBody>
      </p:sp>
      <p:sp>
        <p:nvSpPr>
          <p:cNvPr id="3" name="Picture Placeholder 2">
            <a:extLst>
              <a:ext uri="{FF2B5EF4-FFF2-40B4-BE49-F238E27FC236}">
                <a16:creationId xmlns:a16="http://schemas.microsoft.com/office/drawing/2014/main" id="{0504CEE9-9D9E-B03A-1E98-1BFFD122D352}"/>
              </a:ext>
            </a:extLst>
          </p:cNvPr>
          <p:cNvSpPr>
            <a:spLocks noGrp="1"/>
          </p:cNvSpPr>
          <p:nvPr>
            <p:ph type="pic" sz="quarter" idx="14"/>
          </p:nvPr>
        </p:nvSpPr>
        <p:spPr>
          <a:xfrm>
            <a:off x="8889133" y="1855179"/>
            <a:ext cx="3534371" cy="2090737"/>
          </a:xfrm>
          <a:solidFill>
            <a:schemeClr val="bg2"/>
          </a:solidFill>
        </p:spPr>
        <p:txBody>
          <a:bodyPr>
            <a:normAutofit/>
          </a:bodyPr>
          <a:lstStyle>
            <a:lvl1pPr>
              <a:defRPr sz="2250"/>
            </a:lvl1pPr>
          </a:lstStyle>
          <a:p>
            <a:r>
              <a:rPr lang="en-US"/>
              <a:t>Click icon to add picture</a:t>
            </a:r>
            <a:endParaRPr lang="en-GB" dirty="0"/>
          </a:p>
        </p:txBody>
      </p:sp>
      <p:sp>
        <p:nvSpPr>
          <p:cNvPr id="4" name="Picture Placeholder 2">
            <a:extLst>
              <a:ext uri="{FF2B5EF4-FFF2-40B4-BE49-F238E27FC236}">
                <a16:creationId xmlns:a16="http://schemas.microsoft.com/office/drawing/2014/main" id="{AD1C83FD-8CF7-7526-5C56-E1F886D1EAAC}"/>
              </a:ext>
            </a:extLst>
          </p:cNvPr>
          <p:cNvSpPr>
            <a:spLocks noGrp="1"/>
          </p:cNvSpPr>
          <p:nvPr>
            <p:ph type="pic" sz="quarter" idx="15"/>
          </p:nvPr>
        </p:nvSpPr>
        <p:spPr>
          <a:xfrm>
            <a:off x="4990597" y="1855178"/>
            <a:ext cx="3534371" cy="2090737"/>
          </a:xfrm>
          <a:solidFill>
            <a:schemeClr val="bg2"/>
          </a:solidFill>
        </p:spPr>
        <p:txBody>
          <a:bodyPr>
            <a:normAutofit/>
          </a:bodyPr>
          <a:lstStyle>
            <a:lvl1pPr>
              <a:defRPr sz="2250"/>
            </a:lvl1pPr>
          </a:lstStyle>
          <a:p>
            <a:r>
              <a:rPr lang="en-US"/>
              <a:t>Click icon to add picture</a:t>
            </a:r>
            <a:endParaRPr lang="en-GB" dirty="0"/>
          </a:p>
        </p:txBody>
      </p:sp>
      <p:sp>
        <p:nvSpPr>
          <p:cNvPr id="19" name="Text Placeholder 12">
            <a:extLst>
              <a:ext uri="{FF2B5EF4-FFF2-40B4-BE49-F238E27FC236}">
                <a16:creationId xmlns:a16="http://schemas.microsoft.com/office/drawing/2014/main" id="{4856ADC9-7DF6-EBA6-5984-3F5A24585B00}"/>
              </a:ext>
            </a:extLst>
          </p:cNvPr>
          <p:cNvSpPr>
            <a:spLocks noGrp="1"/>
          </p:cNvSpPr>
          <p:nvPr>
            <p:ph type="body" sz="quarter" idx="16"/>
          </p:nvPr>
        </p:nvSpPr>
        <p:spPr>
          <a:xfrm>
            <a:off x="1357621" y="3609195"/>
            <a:ext cx="3003253" cy="1524235"/>
          </a:xfrm>
          <a:solidFill>
            <a:schemeClr val="bg1"/>
          </a:solidFill>
        </p:spPr>
        <p:txBody>
          <a:bodyPr tIns="90000">
            <a:normAutofit/>
          </a:bodyPr>
          <a:lstStyle>
            <a:lvl1pPr marL="0" indent="0" algn="ctr">
              <a:buNone/>
              <a:defRPr sz="1800"/>
            </a:lvl1pPr>
          </a:lstStyle>
          <a:p>
            <a:pPr lvl="0"/>
            <a:r>
              <a:rPr lang="en-US"/>
              <a:t>Click to edit Master text styles</a:t>
            </a:r>
          </a:p>
        </p:txBody>
      </p:sp>
      <p:sp>
        <p:nvSpPr>
          <p:cNvPr id="20" name="Text Placeholder 12">
            <a:extLst>
              <a:ext uri="{FF2B5EF4-FFF2-40B4-BE49-F238E27FC236}">
                <a16:creationId xmlns:a16="http://schemas.microsoft.com/office/drawing/2014/main" id="{ACA1BE71-86ED-11A4-1526-3548446FFA89}"/>
              </a:ext>
            </a:extLst>
          </p:cNvPr>
          <p:cNvSpPr>
            <a:spLocks noGrp="1"/>
          </p:cNvSpPr>
          <p:nvPr>
            <p:ph type="body" sz="quarter" idx="17"/>
          </p:nvPr>
        </p:nvSpPr>
        <p:spPr>
          <a:xfrm>
            <a:off x="5256156" y="3612455"/>
            <a:ext cx="3003253" cy="1524235"/>
          </a:xfrm>
          <a:solidFill>
            <a:schemeClr val="bg1"/>
          </a:solidFill>
        </p:spPr>
        <p:txBody>
          <a:bodyPr tIns="90000">
            <a:normAutofit/>
          </a:bodyPr>
          <a:lstStyle>
            <a:lvl1pPr marL="0" indent="0" algn="ctr">
              <a:buNone/>
              <a:defRPr sz="1800"/>
            </a:lvl1pPr>
          </a:lstStyle>
          <a:p>
            <a:pPr lvl="0"/>
            <a:r>
              <a:rPr lang="en-US"/>
              <a:t>Click to edit Master text styles</a:t>
            </a:r>
          </a:p>
        </p:txBody>
      </p:sp>
      <p:sp>
        <p:nvSpPr>
          <p:cNvPr id="21" name="Text Placeholder 12">
            <a:extLst>
              <a:ext uri="{FF2B5EF4-FFF2-40B4-BE49-F238E27FC236}">
                <a16:creationId xmlns:a16="http://schemas.microsoft.com/office/drawing/2014/main" id="{7205C264-AF0B-D364-8369-0DF3CD33CF1A}"/>
              </a:ext>
            </a:extLst>
          </p:cNvPr>
          <p:cNvSpPr>
            <a:spLocks noGrp="1"/>
          </p:cNvSpPr>
          <p:nvPr>
            <p:ph type="body" sz="quarter" idx="18"/>
          </p:nvPr>
        </p:nvSpPr>
        <p:spPr>
          <a:xfrm>
            <a:off x="9154691" y="3607948"/>
            <a:ext cx="3003253" cy="1524235"/>
          </a:xfrm>
          <a:solidFill>
            <a:schemeClr val="bg1"/>
          </a:solidFill>
        </p:spPr>
        <p:txBody>
          <a:bodyPr tIns="90000">
            <a:normAutofit/>
          </a:bodyPr>
          <a:lstStyle>
            <a:lvl1pPr marL="0" indent="0" algn="ctr">
              <a:buNone/>
              <a:defRPr sz="1800"/>
            </a:lvl1pPr>
          </a:lstStyle>
          <a:p>
            <a:pPr lvl="0"/>
            <a:r>
              <a:rPr lang="en-US"/>
              <a:t>Click to edit Master text styles</a:t>
            </a:r>
          </a:p>
        </p:txBody>
      </p:sp>
      <p:sp>
        <p:nvSpPr>
          <p:cNvPr id="8" name="Slide Number Placeholder 5">
            <a:extLst>
              <a:ext uri="{FF2B5EF4-FFF2-40B4-BE49-F238E27FC236}">
                <a16:creationId xmlns:a16="http://schemas.microsoft.com/office/drawing/2014/main" id="{B07A1180-5CEB-AFF8-E7AF-AF7AFF6CDE92}"/>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9" name="Footer Placeholder 4">
            <a:extLst>
              <a:ext uri="{FF2B5EF4-FFF2-40B4-BE49-F238E27FC236}">
                <a16:creationId xmlns:a16="http://schemas.microsoft.com/office/drawing/2014/main" id="{2C515E25-14F0-3CED-A750-F6597EA0452E}"/>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225355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doub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DA82D-0555-ABF4-049B-3C9F386E85B7}"/>
              </a:ext>
            </a:extLst>
          </p:cNvPr>
          <p:cNvSpPr>
            <a:spLocks noGrp="1"/>
          </p:cNvSpPr>
          <p:nvPr>
            <p:ph sz="half" idx="1"/>
          </p:nvPr>
        </p:nvSpPr>
        <p:spPr>
          <a:xfrm>
            <a:off x="514352" y="2043545"/>
            <a:ext cx="6257924" cy="4133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B876F-656C-C0CC-6EC5-AEC958105705}"/>
              </a:ext>
            </a:extLst>
          </p:cNvPr>
          <p:cNvSpPr>
            <a:spLocks noGrp="1"/>
          </p:cNvSpPr>
          <p:nvPr>
            <p:ph sz="half" idx="2"/>
          </p:nvPr>
        </p:nvSpPr>
        <p:spPr>
          <a:xfrm>
            <a:off x="6943724" y="2043545"/>
            <a:ext cx="6257924" cy="4133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4785826-74A6-0DF1-45B4-8EADB9140D22}"/>
              </a:ext>
            </a:extLst>
          </p:cNvPr>
          <p:cNvSpPr>
            <a:spLocks noGrp="1"/>
          </p:cNvSpPr>
          <p:nvPr>
            <p:ph type="title" hasCustomPrompt="1"/>
          </p:nvPr>
        </p:nvSpPr>
        <p:spPr>
          <a:xfrm>
            <a:off x="506557" y="1282556"/>
            <a:ext cx="12695093" cy="574964"/>
          </a:xfrm>
        </p:spPr>
        <p:txBody>
          <a:bodyPr anchor="b">
            <a:normAutofit/>
          </a:bodyPr>
          <a:lstStyle>
            <a:lvl1pPr>
              <a:defRPr sz="2700" b="1">
                <a:solidFill>
                  <a:schemeClr val="tx2"/>
                </a:solidFill>
              </a:defRPr>
            </a:lvl1pPr>
          </a:lstStyle>
          <a:p>
            <a:r>
              <a:rPr lang="en-US" dirty="0"/>
              <a:t>Insert title</a:t>
            </a:r>
          </a:p>
        </p:txBody>
      </p:sp>
      <p:sp>
        <p:nvSpPr>
          <p:cNvPr id="2" name="Slide Number Placeholder 5">
            <a:extLst>
              <a:ext uri="{FF2B5EF4-FFF2-40B4-BE49-F238E27FC236}">
                <a16:creationId xmlns:a16="http://schemas.microsoft.com/office/drawing/2014/main" id="{FCD62AF0-3E4F-D060-EB70-B9285D59512D}"/>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9" name="Footer Placeholder 4">
            <a:extLst>
              <a:ext uri="{FF2B5EF4-FFF2-40B4-BE49-F238E27FC236}">
                <a16:creationId xmlns:a16="http://schemas.microsoft.com/office/drawing/2014/main" id="{63B7DB3C-A0A3-77D3-7872-151B8B9E3C85}"/>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415260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as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ED48-4399-09F8-BE0F-F91DE20379EB}"/>
              </a:ext>
            </a:extLst>
          </p:cNvPr>
          <p:cNvSpPr>
            <a:spLocks noGrp="1"/>
          </p:cNvSpPr>
          <p:nvPr>
            <p:ph type="ctrTitle" hasCustomPrompt="1"/>
          </p:nvPr>
        </p:nvSpPr>
        <p:spPr>
          <a:xfrm>
            <a:off x="4169347" y="2604655"/>
            <a:ext cx="5533161" cy="1475364"/>
          </a:xfrm>
        </p:spPr>
        <p:txBody>
          <a:bodyPr anchor="b">
            <a:normAutofit/>
          </a:bodyPr>
          <a:lstStyle>
            <a:lvl1pPr algn="l">
              <a:defRPr sz="4500" b="1"/>
            </a:lvl1pPr>
          </a:lstStyle>
          <a:p>
            <a:r>
              <a:rPr lang="en-US" dirty="0"/>
              <a:t>Thank you!</a:t>
            </a:r>
          </a:p>
        </p:txBody>
      </p:sp>
      <p:sp>
        <p:nvSpPr>
          <p:cNvPr id="3" name="Subtitle 2">
            <a:extLst>
              <a:ext uri="{FF2B5EF4-FFF2-40B4-BE49-F238E27FC236}">
                <a16:creationId xmlns:a16="http://schemas.microsoft.com/office/drawing/2014/main" id="{56BEE707-974F-C3AF-4E3C-571D21C8BD10}"/>
              </a:ext>
            </a:extLst>
          </p:cNvPr>
          <p:cNvSpPr>
            <a:spLocks noGrp="1"/>
          </p:cNvSpPr>
          <p:nvPr>
            <p:ph type="subTitle" idx="1"/>
          </p:nvPr>
        </p:nvSpPr>
        <p:spPr>
          <a:xfrm>
            <a:off x="4169347" y="4128511"/>
            <a:ext cx="5533161" cy="568181"/>
          </a:xfrm>
        </p:spPr>
        <p:txBody>
          <a:bodyPr/>
          <a:lstStyle>
            <a:lvl1pPr marL="0" indent="0" algn="l">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Tree>
    <p:extLst>
      <p:ext uri="{BB962C8B-B14F-4D97-AF65-F5344CB8AC3E}">
        <p14:creationId xmlns:p14="http://schemas.microsoft.com/office/powerpoint/2010/main" val="166523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ED48-4399-09F8-BE0F-F91DE20379EB}"/>
              </a:ext>
            </a:extLst>
          </p:cNvPr>
          <p:cNvSpPr>
            <a:spLocks noGrp="1"/>
          </p:cNvSpPr>
          <p:nvPr>
            <p:ph type="ctrTitle" hasCustomPrompt="1"/>
          </p:nvPr>
        </p:nvSpPr>
        <p:spPr>
          <a:xfrm>
            <a:off x="5314948" y="2195947"/>
            <a:ext cx="7239867" cy="1475364"/>
          </a:xfrm>
        </p:spPr>
        <p:txBody>
          <a:bodyPr anchor="b">
            <a:normAutofit/>
          </a:bodyPr>
          <a:lstStyle>
            <a:lvl1pPr algn="l">
              <a:defRPr sz="4050" b="1">
                <a:solidFill>
                  <a:schemeClr val="bg1"/>
                </a:solidFill>
              </a:defRPr>
            </a:lvl1pPr>
          </a:lstStyle>
          <a:p>
            <a:r>
              <a:rPr lang="en-US" dirty="0"/>
              <a:t>Chapter title #1</a:t>
            </a:r>
          </a:p>
        </p:txBody>
      </p:sp>
      <p:sp>
        <p:nvSpPr>
          <p:cNvPr id="3" name="Subtitle 2">
            <a:extLst>
              <a:ext uri="{FF2B5EF4-FFF2-40B4-BE49-F238E27FC236}">
                <a16:creationId xmlns:a16="http://schemas.microsoft.com/office/drawing/2014/main" id="{56BEE707-974F-C3AF-4E3C-571D21C8BD10}"/>
              </a:ext>
            </a:extLst>
          </p:cNvPr>
          <p:cNvSpPr>
            <a:spLocks noGrp="1"/>
          </p:cNvSpPr>
          <p:nvPr>
            <p:ph type="subTitle" idx="1" hasCustomPrompt="1"/>
          </p:nvPr>
        </p:nvSpPr>
        <p:spPr>
          <a:xfrm>
            <a:off x="5314948" y="3719803"/>
            <a:ext cx="7239867" cy="568181"/>
          </a:xfrm>
        </p:spPr>
        <p:txBody>
          <a:bodyPr>
            <a:normAutofit/>
          </a:bodyPr>
          <a:lstStyle>
            <a:lvl1pPr marL="0" indent="0" algn="l">
              <a:buNone/>
              <a:defRPr sz="2250">
                <a:solidFill>
                  <a:schemeClr val="bg1"/>
                </a:solidFill>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dirty="0"/>
              <a:t>Click to edit Chapter subtitle</a:t>
            </a:r>
          </a:p>
        </p:txBody>
      </p:sp>
    </p:spTree>
    <p:extLst>
      <p:ext uri="{BB962C8B-B14F-4D97-AF65-F5344CB8AC3E}">
        <p14:creationId xmlns:p14="http://schemas.microsoft.com/office/powerpoint/2010/main" val="225818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ED48-4399-09F8-BE0F-F91DE20379EB}"/>
              </a:ext>
            </a:extLst>
          </p:cNvPr>
          <p:cNvSpPr>
            <a:spLocks noGrp="1"/>
          </p:cNvSpPr>
          <p:nvPr>
            <p:ph type="ctrTitle" hasCustomPrompt="1"/>
          </p:nvPr>
        </p:nvSpPr>
        <p:spPr>
          <a:xfrm>
            <a:off x="592280" y="2195947"/>
            <a:ext cx="7239867" cy="1475364"/>
          </a:xfrm>
        </p:spPr>
        <p:txBody>
          <a:bodyPr anchor="b">
            <a:normAutofit/>
          </a:bodyPr>
          <a:lstStyle>
            <a:lvl1pPr algn="l">
              <a:defRPr sz="4050" b="1">
                <a:solidFill>
                  <a:schemeClr val="bg1"/>
                </a:solidFill>
              </a:defRPr>
            </a:lvl1pPr>
          </a:lstStyle>
          <a:p>
            <a:r>
              <a:rPr lang="en-US" dirty="0"/>
              <a:t>Chapter title #2</a:t>
            </a:r>
          </a:p>
        </p:txBody>
      </p:sp>
      <p:sp>
        <p:nvSpPr>
          <p:cNvPr id="3" name="Subtitle 2">
            <a:extLst>
              <a:ext uri="{FF2B5EF4-FFF2-40B4-BE49-F238E27FC236}">
                <a16:creationId xmlns:a16="http://schemas.microsoft.com/office/drawing/2014/main" id="{56BEE707-974F-C3AF-4E3C-571D21C8BD10}"/>
              </a:ext>
            </a:extLst>
          </p:cNvPr>
          <p:cNvSpPr>
            <a:spLocks noGrp="1"/>
          </p:cNvSpPr>
          <p:nvPr>
            <p:ph type="subTitle" idx="1" hasCustomPrompt="1"/>
          </p:nvPr>
        </p:nvSpPr>
        <p:spPr>
          <a:xfrm>
            <a:off x="592280" y="3719803"/>
            <a:ext cx="7239867" cy="568181"/>
          </a:xfrm>
        </p:spPr>
        <p:txBody>
          <a:bodyPr>
            <a:normAutofit/>
          </a:bodyPr>
          <a:lstStyle>
            <a:lvl1pPr marL="0" indent="0" algn="l">
              <a:buNone/>
              <a:defRPr sz="2250">
                <a:solidFill>
                  <a:schemeClr val="bg1"/>
                </a:solidFill>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dirty="0"/>
              <a:t>Click to edit Chapter subtitle</a:t>
            </a:r>
          </a:p>
        </p:txBody>
      </p:sp>
    </p:spTree>
    <p:extLst>
      <p:ext uri="{BB962C8B-B14F-4D97-AF65-F5344CB8AC3E}">
        <p14:creationId xmlns:p14="http://schemas.microsoft.com/office/powerpoint/2010/main" val="191383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5E43E-6B9C-FE5D-AF2D-6C5A050B2EB7}"/>
              </a:ext>
            </a:extLst>
          </p:cNvPr>
          <p:cNvSpPr>
            <a:spLocks noGrp="1"/>
          </p:cNvSpPr>
          <p:nvPr>
            <p:ph idx="1"/>
          </p:nvPr>
        </p:nvSpPr>
        <p:spPr>
          <a:xfrm>
            <a:off x="506558" y="2043545"/>
            <a:ext cx="12718473" cy="4133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C91BD26-314F-7795-EE89-F4EC157A6A06}"/>
              </a:ext>
            </a:extLst>
          </p:cNvPr>
          <p:cNvSpPr>
            <a:spLocks noGrp="1"/>
          </p:cNvSpPr>
          <p:nvPr>
            <p:ph type="title" hasCustomPrompt="1"/>
          </p:nvPr>
        </p:nvSpPr>
        <p:spPr>
          <a:xfrm>
            <a:off x="506557" y="1282556"/>
            <a:ext cx="12695093" cy="574964"/>
          </a:xfrm>
        </p:spPr>
        <p:txBody>
          <a:bodyPr anchor="b">
            <a:normAutofit/>
          </a:bodyPr>
          <a:lstStyle>
            <a:lvl1pPr>
              <a:defRPr sz="2700" b="1">
                <a:solidFill>
                  <a:schemeClr val="tx2"/>
                </a:solidFill>
              </a:defRPr>
            </a:lvl1pPr>
          </a:lstStyle>
          <a:p>
            <a:r>
              <a:rPr lang="en-US" dirty="0"/>
              <a:t>Insert title</a:t>
            </a:r>
          </a:p>
        </p:txBody>
      </p:sp>
      <p:sp>
        <p:nvSpPr>
          <p:cNvPr id="7" name="Footer Placeholder 4">
            <a:extLst>
              <a:ext uri="{FF2B5EF4-FFF2-40B4-BE49-F238E27FC236}">
                <a16:creationId xmlns:a16="http://schemas.microsoft.com/office/drawing/2014/main" id="{92B502BB-7AA1-5C52-6BD2-BAF6E52E4ED3}"/>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
        <p:nvSpPr>
          <p:cNvPr id="2" name="Slide Number Placeholder 5">
            <a:extLst>
              <a:ext uri="{FF2B5EF4-FFF2-40B4-BE49-F238E27FC236}">
                <a16:creationId xmlns:a16="http://schemas.microsoft.com/office/drawing/2014/main" id="{C18BDCEA-3B62-5C01-7CF9-A23A80D5459B}"/>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49625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871475-B354-E6B5-9CB9-60333EBF2B4F}"/>
              </a:ext>
            </a:extLst>
          </p:cNvPr>
          <p:cNvSpPr>
            <a:spLocks noGrp="1"/>
          </p:cNvSpPr>
          <p:nvPr>
            <p:ph type="title" hasCustomPrompt="1"/>
          </p:nvPr>
        </p:nvSpPr>
        <p:spPr>
          <a:xfrm>
            <a:off x="506557" y="1282556"/>
            <a:ext cx="12695093" cy="574964"/>
          </a:xfrm>
        </p:spPr>
        <p:txBody>
          <a:bodyPr anchor="b">
            <a:normAutofit/>
          </a:bodyPr>
          <a:lstStyle>
            <a:lvl1pPr>
              <a:defRPr sz="2700" b="1">
                <a:solidFill>
                  <a:schemeClr val="tx2"/>
                </a:solidFill>
              </a:defRPr>
            </a:lvl1pPr>
          </a:lstStyle>
          <a:p>
            <a:r>
              <a:rPr lang="en-US" dirty="0"/>
              <a:t>Insert title</a:t>
            </a:r>
          </a:p>
        </p:txBody>
      </p:sp>
      <p:sp>
        <p:nvSpPr>
          <p:cNvPr id="7" name="Text Placeholder 3">
            <a:extLst>
              <a:ext uri="{FF2B5EF4-FFF2-40B4-BE49-F238E27FC236}">
                <a16:creationId xmlns:a16="http://schemas.microsoft.com/office/drawing/2014/main" id="{8350A9C5-1C1D-02C0-3F87-AF12A538DC16}"/>
              </a:ext>
            </a:extLst>
          </p:cNvPr>
          <p:cNvSpPr>
            <a:spLocks noGrp="1"/>
          </p:cNvSpPr>
          <p:nvPr>
            <p:ph type="body" sz="half" idx="2"/>
          </p:nvPr>
        </p:nvSpPr>
        <p:spPr>
          <a:xfrm>
            <a:off x="506559" y="2057400"/>
            <a:ext cx="4861970" cy="3811588"/>
          </a:xfrm>
        </p:spPr>
        <p:txBody>
          <a:bodyPr>
            <a:normAutofit/>
          </a:bodyPr>
          <a:lstStyle>
            <a:lvl1pPr marL="0" indent="0">
              <a:buNone/>
              <a:defRPr sz="1575"/>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2" name="Slide Number Placeholder 5">
            <a:extLst>
              <a:ext uri="{FF2B5EF4-FFF2-40B4-BE49-F238E27FC236}">
                <a16:creationId xmlns:a16="http://schemas.microsoft.com/office/drawing/2014/main" id="{93553613-4CFC-58B7-D7FC-5A5A0558BD86}"/>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8" name="Footer Placeholder 4">
            <a:extLst>
              <a:ext uri="{FF2B5EF4-FFF2-40B4-BE49-F238E27FC236}">
                <a16:creationId xmlns:a16="http://schemas.microsoft.com/office/drawing/2014/main" id="{9F14AEF9-92D4-7CBA-2898-CE0367A2FCD4}"/>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27917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4F94E-60C9-05E5-D86A-ABA071C5CF5F}"/>
              </a:ext>
            </a:extLst>
          </p:cNvPr>
          <p:cNvSpPr>
            <a:spLocks noGrp="1"/>
          </p:cNvSpPr>
          <p:nvPr>
            <p:ph idx="1"/>
          </p:nvPr>
        </p:nvSpPr>
        <p:spPr>
          <a:xfrm>
            <a:off x="5831087" y="1282556"/>
            <a:ext cx="6943725" cy="4578494"/>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B777879E-364B-944B-144A-BC8B653BB8E6}"/>
              </a:ext>
            </a:extLst>
          </p:cNvPr>
          <p:cNvSpPr>
            <a:spLocks noGrp="1"/>
          </p:cNvSpPr>
          <p:nvPr>
            <p:ph type="title" hasCustomPrompt="1"/>
          </p:nvPr>
        </p:nvSpPr>
        <p:spPr>
          <a:xfrm>
            <a:off x="506557" y="1282556"/>
            <a:ext cx="4861971" cy="574964"/>
          </a:xfrm>
        </p:spPr>
        <p:txBody>
          <a:bodyPr anchor="b">
            <a:normAutofit/>
          </a:bodyPr>
          <a:lstStyle>
            <a:lvl1pPr>
              <a:defRPr sz="2700" b="1">
                <a:solidFill>
                  <a:schemeClr val="tx2"/>
                </a:solidFill>
              </a:defRPr>
            </a:lvl1pPr>
          </a:lstStyle>
          <a:p>
            <a:r>
              <a:rPr lang="en-US" dirty="0"/>
              <a:t>Insert title</a:t>
            </a:r>
          </a:p>
        </p:txBody>
      </p:sp>
      <p:sp>
        <p:nvSpPr>
          <p:cNvPr id="9" name="Text Placeholder 3">
            <a:extLst>
              <a:ext uri="{FF2B5EF4-FFF2-40B4-BE49-F238E27FC236}">
                <a16:creationId xmlns:a16="http://schemas.microsoft.com/office/drawing/2014/main" id="{089FBCA1-A43F-218B-D36A-4AC2CF3F169D}"/>
              </a:ext>
            </a:extLst>
          </p:cNvPr>
          <p:cNvSpPr>
            <a:spLocks noGrp="1"/>
          </p:cNvSpPr>
          <p:nvPr>
            <p:ph type="body" sz="half" idx="2"/>
          </p:nvPr>
        </p:nvSpPr>
        <p:spPr>
          <a:xfrm>
            <a:off x="506559" y="2057400"/>
            <a:ext cx="4861970" cy="3811588"/>
          </a:xfrm>
        </p:spPr>
        <p:txBody>
          <a:bodyPr>
            <a:normAutofit/>
          </a:bodyPr>
          <a:lstStyle>
            <a:lvl1pPr marL="0" indent="0">
              <a:buNone/>
              <a:defRPr sz="1575"/>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2" name="Slide Number Placeholder 5">
            <a:extLst>
              <a:ext uri="{FF2B5EF4-FFF2-40B4-BE49-F238E27FC236}">
                <a16:creationId xmlns:a16="http://schemas.microsoft.com/office/drawing/2014/main" id="{6E387B85-590B-7795-A8B0-2CCCD873DC33}"/>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4" name="Footer Placeholder 4">
            <a:extLst>
              <a:ext uri="{FF2B5EF4-FFF2-40B4-BE49-F238E27FC236}">
                <a16:creationId xmlns:a16="http://schemas.microsoft.com/office/drawing/2014/main" id="{82B88527-37BF-BD0B-925D-5EA84439A5D8}"/>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193541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AFD6-1845-87C0-3AD6-F71BA54EF74F}"/>
              </a:ext>
            </a:extLst>
          </p:cNvPr>
          <p:cNvSpPr>
            <a:spLocks noGrp="1"/>
          </p:cNvSpPr>
          <p:nvPr>
            <p:ph type="title" hasCustomPrompt="1"/>
          </p:nvPr>
        </p:nvSpPr>
        <p:spPr>
          <a:xfrm>
            <a:off x="506557" y="1282556"/>
            <a:ext cx="4861971" cy="574964"/>
          </a:xfrm>
        </p:spPr>
        <p:txBody>
          <a:bodyPr anchor="b">
            <a:normAutofit/>
          </a:bodyPr>
          <a:lstStyle>
            <a:lvl1pPr>
              <a:defRPr sz="2700" b="1">
                <a:solidFill>
                  <a:schemeClr val="tx2"/>
                </a:solidFill>
              </a:defRPr>
            </a:lvl1pPr>
          </a:lstStyle>
          <a:p>
            <a:r>
              <a:rPr lang="en-US" dirty="0"/>
              <a:t>Insert title</a:t>
            </a:r>
          </a:p>
        </p:txBody>
      </p:sp>
      <p:sp>
        <p:nvSpPr>
          <p:cNvPr id="3" name="Picture Placeholder 2">
            <a:extLst>
              <a:ext uri="{FF2B5EF4-FFF2-40B4-BE49-F238E27FC236}">
                <a16:creationId xmlns:a16="http://schemas.microsoft.com/office/drawing/2014/main" id="{65655BB3-1281-FE96-78E5-EAFC67C7AADC}"/>
              </a:ext>
            </a:extLst>
          </p:cNvPr>
          <p:cNvSpPr>
            <a:spLocks noGrp="1"/>
          </p:cNvSpPr>
          <p:nvPr>
            <p:ph type="pic" idx="1"/>
          </p:nvPr>
        </p:nvSpPr>
        <p:spPr>
          <a:xfrm>
            <a:off x="5831087" y="1282556"/>
            <a:ext cx="7378355" cy="4578494"/>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8E24A7-4DDD-3B64-6A79-7197A8FFAE52}"/>
              </a:ext>
            </a:extLst>
          </p:cNvPr>
          <p:cNvSpPr>
            <a:spLocks noGrp="1"/>
          </p:cNvSpPr>
          <p:nvPr>
            <p:ph type="body" sz="half" idx="2"/>
          </p:nvPr>
        </p:nvSpPr>
        <p:spPr>
          <a:xfrm>
            <a:off x="506559" y="2057400"/>
            <a:ext cx="4861970" cy="3811588"/>
          </a:xfrm>
        </p:spPr>
        <p:txBody>
          <a:bodyPr>
            <a:normAutofit/>
          </a:bodyPr>
          <a:lstStyle>
            <a:lvl1pPr marL="0" indent="0">
              <a:buNone/>
              <a:defRPr sz="1575"/>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8" name="Slide Number Placeholder 5">
            <a:extLst>
              <a:ext uri="{FF2B5EF4-FFF2-40B4-BE49-F238E27FC236}">
                <a16:creationId xmlns:a16="http://schemas.microsoft.com/office/drawing/2014/main" id="{61B90D13-4145-C6D7-3E06-A0025C68C81C}"/>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9" name="Footer Placeholder 4">
            <a:extLst>
              <a:ext uri="{FF2B5EF4-FFF2-40B4-BE49-F238E27FC236}">
                <a16:creationId xmlns:a16="http://schemas.microsoft.com/office/drawing/2014/main" id="{79F848DA-226B-CE27-39FF-CE075FC563B4}"/>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33003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nten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B5EF7FF-67FD-59BA-22E3-9042D2407AA7}"/>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6" name="Footer Placeholder 4">
            <a:extLst>
              <a:ext uri="{FF2B5EF4-FFF2-40B4-BE49-F238E27FC236}">
                <a16:creationId xmlns:a16="http://schemas.microsoft.com/office/drawing/2014/main" id="{8D9BC00E-E1D7-698D-E733-02FA33A894FD}"/>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91802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D74CD-2A8B-CA79-69BB-0BBDEBB9C71E}"/>
              </a:ext>
            </a:extLst>
          </p:cNvPr>
          <p:cNvSpPr>
            <a:spLocks noGrp="1"/>
          </p:cNvSpPr>
          <p:nvPr>
            <p:ph type="title"/>
          </p:nvPr>
        </p:nvSpPr>
        <p:spPr>
          <a:xfrm>
            <a:off x="942975" y="365126"/>
            <a:ext cx="118300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9E44BD-FD35-204D-763C-648BE23E40BF}"/>
              </a:ext>
            </a:extLst>
          </p:cNvPr>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EBB409C-D6D6-1482-9DAC-647FA2351BF4}"/>
              </a:ext>
            </a:extLst>
          </p:cNvPr>
          <p:cNvSpPr>
            <a:spLocks noGrp="1"/>
          </p:cNvSpPr>
          <p:nvPr>
            <p:ph type="sldNum" sz="quarter" idx="4"/>
          </p:nvPr>
        </p:nvSpPr>
        <p:spPr>
          <a:xfrm>
            <a:off x="13102389" y="6497052"/>
            <a:ext cx="436359" cy="360948"/>
          </a:xfrm>
          <a:prstGeom prst="rect">
            <a:avLst/>
          </a:prstGeom>
          <a:solidFill>
            <a:schemeClr val="tx2"/>
          </a:solidFill>
        </p:spPr>
        <p:txBody>
          <a:bodyPr/>
          <a:lstStyle>
            <a:lvl1pPr algn="ctr">
              <a:defRPr sz="1013">
                <a:solidFill>
                  <a:schemeClr val="bg1"/>
                </a:solidFill>
              </a:defRPr>
            </a:lvl1pPr>
          </a:lstStyle>
          <a:p>
            <a:fld id="{A0289F9E-9962-4B7B-BA18-A15907CCC6BF}" type="slidenum">
              <a:rPr lang="en-US" smtClean="0"/>
              <a:pPr/>
              <a:t>‹#›</a:t>
            </a:fld>
            <a:endParaRPr lang="en-US" dirty="0"/>
          </a:p>
        </p:txBody>
      </p:sp>
      <p:sp>
        <p:nvSpPr>
          <p:cNvPr id="8" name="Footer Placeholder 4">
            <a:extLst>
              <a:ext uri="{FF2B5EF4-FFF2-40B4-BE49-F238E27FC236}">
                <a16:creationId xmlns:a16="http://schemas.microsoft.com/office/drawing/2014/main" id="{B4B4D0E4-C7EF-F023-F472-189A0F72C673}"/>
              </a:ext>
            </a:extLst>
          </p:cNvPr>
          <p:cNvSpPr>
            <a:spLocks noGrp="1"/>
          </p:cNvSpPr>
          <p:nvPr>
            <p:ph type="ftr" sz="quarter" idx="3"/>
          </p:nvPr>
        </p:nvSpPr>
        <p:spPr>
          <a:xfrm>
            <a:off x="506556" y="6438901"/>
            <a:ext cx="8666019" cy="28257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dirty="0"/>
          </a:p>
        </p:txBody>
      </p:sp>
    </p:spTree>
    <p:extLst>
      <p:ext uri="{BB962C8B-B14F-4D97-AF65-F5344CB8AC3E}">
        <p14:creationId xmlns:p14="http://schemas.microsoft.com/office/powerpoint/2010/main" val="19471792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1028700" rtl="0" eaLnBrk="1" latinLnBrk="0" hangingPunct="1">
        <a:lnSpc>
          <a:spcPct val="90000"/>
        </a:lnSpc>
        <a:spcBef>
          <a:spcPct val="0"/>
        </a:spcBef>
        <a:buNone/>
        <a:defRPr sz="4500" b="1"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3CB8F9-D139-BB21-53AB-5404FB7FD70B}"/>
              </a:ext>
            </a:extLst>
          </p:cNvPr>
          <p:cNvSpPr/>
          <p:nvPr/>
        </p:nvSpPr>
        <p:spPr>
          <a:xfrm>
            <a:off x="1394432" y="2774772"/>
            <a:ext cx="673530" cy="6056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3" name="TextBox 12">
            <a:extLst>
              <a:ext uri="{FF2B5EF4-FFF2-40B4-BE49-F238E27FC236}">
                <a16:creationId xmlns:a16="http://schemas.microsoft.com/office/drawing/2014/main" id="{5AAF8479-5F52-74C2-B4DE-CECA42DC1168}"/>
              </a:ext>
            </a:extLst>
          </p:cNvPr>
          <p:cNvSpPr txBox="1"/>
          <p:nvPr/>
        </p:nvSpPr>
        <p:spPr>
          <a:xfrm>
            <a:off x="4727551" y="1339812"/>
            <a:ext cx="8883674" cy="2800767"/>
          </a:xfrm>
          <a:prstGeom prst="rect">
            <a:avLst/>
          </a:prstGeom>
          <a:noFill/>
        </p:spPr>
        <p:txBody>
          <a:bodyPr wrap="square">
            <a:spAutoFit/>
          </a:bodyPr>
          <a:lstStyle/>
          <a:p>
            <a:pPr algn="ctr"/>
            <a:r>
              <a:rPr lang="ar-IQ" sz="8800" b="1" dirty="0" err="1">
                <a:ln>
                  <a:solidFill>
                    <a:schemeClr val="tx1"/>
                  </a:solidFill>
                </a:ln>
                <a:solidFill>
                  <a:schemeClr val="bg1"/>
                </a:solidFill>
                <a:latin typeface="Rabar_021" panose="02040703060201020203" pitchFamily="18" charset="-78"/>
                <a:ea typeface="Noto Sans" panose="020B0502040504020204" pitchFamily="34" charset="0"/>
                <a:cs typeface="Rabar_021" panose="02040703060201020203" pitchFamily="18" charset="-78"/>
              </a:rPr>
              <a:t>بە</a:t>
            </a:r>
            <a:r>
              <a:rPr lang="ar-IQ" sz="8800" b="1" dirty="0">
                <a:ln>
                  <a:solidFill>
                    <a:schemeClr val="tx1"/>
                  </a:solidFill>
                </a:ln>
                <a:solidFill>
                  <a:schemeClr val="bg1"/>
                </a:solidFill>
                <a:latin typeface="Rabar_021" panose="02040703060201020203" pitchFamily="18" charset="-78"/>
                <a:ea typeface="Noto Sans" panose="020B0502040504020204" pitchFamily="34" charset="0"/>
                <a:cs typeface="Rabar_021" panose="02040703060201020203" pitchFamily="18" charset="-78"/>
              </a:rPr>
              <a:t> </a:t>
            </a:r>
            <a:r>
              <a:rPr lang="ar-IQ" sz="8800" b="1" dirty="0" err="1">
                <a:ln>
                  <a:solidFill>
                    <a:schemeClr val="tx1"/>
                  </a:solidFill>
                </a:ln>
                <a:solidFill>
                  <a:schemeClr val="bg1"/>
                </a:solidFill>
                <a:latin typeface="Rabar_021" panose="02040703060201020203" pitchFamily="18" charset="-78"/>
                <a:ea typeface="Noto Sans" panose="020B0502040504020204" pitchFamily="34" charset="0"/>
                <a:cs typeface="Rabar_021" panose="02040703060201020203" pitchFamily="18" charset="-78"/>
              </a:rPr>
              <a:t>دیجیتاڵکردن</a:t>
            </a:r>
            <a:r>
              <a:rPr lang="ar-IQ" sz="8800" b="1" dirty="0">
                <a:ln>
                  <a:solidFill>
                    <a:schemeClr val="tx1"/>
                  </a:solidFill>
                </a:ln>
                <a:solidFill>
                  <a:schemeClr val="bg1"/>
                </a:solidFill>
                <a:latin typeface="Rabar_021" panose="02040703060201020203" pitchFamily="18" charset="-78"/>
                <a:ea typeface="Noto Sans" panose="020B0502040504020204" pitchFamily="34" charset="0"/>
                <a:cs typeface="Rabar_021" panose="02040703060201020203" pitchFamily="18" charset="-78"/>
              </a:rPr>
              <a:t> و </a:t>
            </a:r>
            <a:r>
              <a:rPr lang="ar-IQ" sz="8800" b="1" dirty="0" err="1">
                <a:ln>
                  <a:solidFill>
                    <a:schemeClr val="tx1"/>
                  </a:solidFill>
                </a:ln>
                <a:solidFill>
                  <a:schemeClr val="bg1"/>
                </a:solidFill>
                <a:latin typeface="Rabar_021" panose="02040703060201020203" pitchFamily="18" charset="-78"/>
                <a:ea typeface="Noto Sans" panose="020B0502040504020204" pitchFamily="34" charset="0"/>
                <a:cs typeface="Rabar_021" panose="02040703060201020203" pitchFamily="18" charset="-78"/>
              </a:rPr>
              <a:t>وەرچەرخانى</a:t>
            </a:r>
            <a:r>
              <a:rPr lang="ar-IQ" sz="8800" b="1" dirty="0">
                <a:ln>
                  <a:solidFill>
                    <a:schemeClr val="tx1"/>
                  </a:solidFill>
                </a:ln>
                <a:solidFill>
                  <a:schemeClr val="bg1"/>
                </a:solidFill>
                <a:latin typeface="Rabar_021" panose="02040703060201020203" pitchFamily="18" charset="-78"/>
                <a:ea typeface="Noto Sans" panose="020B0502040504020204" pitchFamily="34" charset="0"/>
                <a:cs typeface="Rabar_021" panose="02040703060201020203" pitchFamily="18" charset="-78"/>
              </a:rPr>
              <a:t> </a:t>
            </a:r>
            <a:r>
              <a:rPr lang="ar-IQ" sz="8800" b="1" dirty="0" err="1">
                <a:ln>
                  <a:solidFill>
                    <a:schemeClr val="tx1"/>
                  </a:solidFill>
                </a:ln>
                <a:solidFill>
                  <a:schemeClr val="bg1"/>
                </a:solidFill>
                <a:latin typeface="Rabar_021" panose="02040703060201020203" pitchFamily="18" charset="-78"/>
                <a:ea typeface="Noto Sans" panose="020B0502040504020204" pitchFamily="34" charset="0"/>
                <a:cs typeface="Rabar_021" panose="02040703060201020203" pitchFamily="18" charset="-78"/>
              </a:rPr>
              <a:t>دیجیتاڵى</a:t>
            </a:r>
            <a:endParaRPr lang="en-US" sz="1600" dirty="0">
              <a:ln>
                <a:solidFill>
                  <a:schemeClr val="tx1"/>
                </a:solidFill>
              </a:ln>
              <a:solidFill>
                <a:schemeClr val="bg1"/>
              </a:solidFill>
              <a:latin typeface="Rabar_021" panose="02040703060201020203" pitchFamily="18" charset="-78"/>
              <a:cs typeface="Rabar_021" panose="02040703060201020203" pitchFamily="18" charset="-78"/>
            </a:endParaRPr>
          </a:p>
        </p:txBody>
      </p:sp>
      <p:grpSp>
        <p:nvGrpSpPr>
          <p:cNvPr id="3" name="Group 2">
            <a:extLst>
              <a:ext uri="{FF2B5EF4-FFF2-40B4-BE49-F238E27FC236}">
                <a16:creationId xmlns:a16="http://schemas.microsoft.com/office/drawing/2014/main" id="{5792B27D-EB94-45B6-9049-2E936D1DFC61}"/>
              </a:ext>
            </a:extLst>
          </p:cNvPr>
          <p:cNvGrpSpPr/>
          <p:nvPr/>
        </p:nvGrpSpPr>
        <p:grpSpPr>
          <a:xfrm>
            <a:off x="504825" y="1200150"/>
            <a:ext cx="4067175" cy="4705350"/>
            <a:chOff x="685800" y="1200150"/>
            <a:chExt cx="3831064" cy="4890232"/>
          </a:xfrm>
          <a:blipFill dpi="0" rotWithShape="1">
            <a:blip r:embed="rId2">
              <a:extLst>
                <a:ext uri="{28A0092B-C50C-407E-A947-70E740481C1C}">
                  <a14:useLocalDpi xmlns:a14="http://schemas.microsoft.com/office/drawing/2010/main" val="0"/>
                </a:ext>
              </a:extLst>
            </a:blip>
            <a:srcRect/>
            <a:stretch>
              <a:fillRect/>
            </a:stretch>
          </a:blipFill>
        </p:grpSpPr>
        <p:sp>
          <p:nvSpPr>
            <p:cNvPr id="2" name="Rectangle 1">
              <a:extLst>
                <a:ext uri="{FF2B5EF4-FFF2-40B4-BE49-F238E27FC236}">
                  <a16:creationId xmlns:a16="http://schemas.microsoft.com/office/drawing/2014/main" id="{842C6C05-78D2-49CA-BCCC-C6560D6A6603}"/>
                </a:ext>
              </a:extLst>
            </p:cNvPr>
            <p:cNvSpPr/>
            <p:nvPr/>
          </p:nvSpPr>
          <p:spPr>
            <a:xfrm>
              <a:off x="685800" y="1200150"/>
              <a:ext cx="2762250" cy="3590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8278F99D-AFFE-46A4-B100-7DDE72563826}"/>
                </a:ext>
              </a:extLst>
            </p:cNvPr>
            <p:cNvSpPr/>
            <p:nvPr/>
          </p:nvSpPr>
          <p:spPr>
            <a:xfrm rot="18432197">
              <a:off x="1475427" y="3048944"/>
              <a:ext cx="2762250" cy="3320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4647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CD183F-1D47-E4F2-B6B6-4A8FEA77D949}"/>
              </a:ext>
            </a:extLst>
          </p:cNvPr>
          <p:cNvSpPr txBox="1"/>
          <p:nvPr/>
        </p:nvSpPr>
        <p:spPr>
          <a:xfrm>
            <a:off x="-105507" y="1377857"/>
            <a:ext cx="13398194" cy="4708981"/>
          </a:xfrm>
          <a:prstGeom prst="rect">
            <a:avLst/>
          </a:prstGeom>
          <a:noFill/>
        </p:spPr>
        <p:txBody>
          <a:bodyPr wrap="square">
            <a:spAutoFit/>
          </a:bodyPr>
          <a:lstStyle/>
          <a:p>
            <a:pPr algn="ctr" rtl="1"/>
            <a:r>
              <a:rPr lang="ar-IQ" sz="3600" b="1" dirty="0">
                <a:solidFill>
                  <a:srgbClr val="002060"/>
                </a:solidFill>
                <a:latin typeface="Rabar_021" panose="02040703060201020203" pitchFamily="18" charset="-78"/>
                <a:cs typeface="Rabar_021" panose="02040703060201020203" pitchFamily="18" charset="-78"/>
              </a:rPr>
              <a:t>نموونەکانی بە دیجیتاڵکردن (</a:t>
            </a:r>
            <a:r>
              <a:rPr lang="en-US" sz="3600" b="1" dirty="0">
                <a:solidFill>
                  <a:srgbClr val="002060"/>
                </a:solidFill>
                <a:latin typeface="Rabar_021" panose="02040703060201020203" pitchFamily="18" charset="-78"/>
                <a:cs typeface="Rabar_021" panose="02040703060201020203" pitchFamily="18" charset="-78"/>
              </a:rPr>
              <a:t>Digitization</a:t>
            </a:r>
            <a:r>
              <a:rPr lang="ar-IQ" sz="3600" b="1" dirty="0">
                <a:solidFill>
                  <a:srgbClr val="002060"/>
                </a:solidFill>
                <a:latin typeface="Rabar_021" panose="02040703060201020203" pitchFamily="18" charset="-78"/>
                <a:cs typeface="Rabar_021" panose="02040703060201020203" pitchFamily="18" charset="-78"/>
              </a:rPr>
              <a:t>)</a:t>
            </a:r>
          </a:p>
          <a:p>
            <a:pPr algn="ctr" rtl="1"/>
            <a:endParaRPr lang="ar-IQ" sz="3600" b="1" dirty="0">
              <a:solidFill>
                <a:srgbClr val="0070C0"/>
              </a:solidFill>
              <a:latin typeface="Rabar_021" panose="02040703060201020203" pitchFamily="18" charset="-78"/>
              <a:cs typeface="Rabar_021" panose="02040703060201020203" pitchFamily="18" charset="-78"/>
            </a:endParaRPr>
          </a:p>
          <a:p>
            <a:pPr algn="r" rtl="1"/>
            <a:r>
              <a:rPr lang="ar-IQ" sz="3200" b="1" dirty="0">
                <a:latin typeface="Rabar_021" panose="02040703060201020203" pitchFamily="18" charset="-78"/>
                <a:cs typeface="Rabar_021" panose="02040703060201020203" pitchFamily="18" charset="-78"/>
              </a:rPr>
              <a:t>ئەمەی خوارەوە چەند نموونەیەکی باوە لەو سامانانەی کە دەکرێت بە دیجیتاڵی بکرێن:</a:t>
            </a:r>
          </a:p>
          <a:p>
            <a:pPr algn="r" rtl="1"/>
            <a:endParaRPr lang="ar-IQ" sz="3200" b="1" dirty="0">
              <a:latin typeface="Rabar_021" panose="02040703060201020203" pitchFamily="18" charset="-78"/>
              <a:cs typeface="Rabar_021" panose="02040703060201020203" pitchFamily="18" charset="-78"/>
            </a:endParaRPr>
          </a:p>
          <a:p>
            <a:pPr marL="457200" indent="-457200" algn="r" rtl="1">
              <a:buFont typeface="Wingdings" panose="05000000000000000000" pitchFamily="2" charset="2"/>
              <a:buChar char="q"/>
            </a:pPr>
            <a:r>
              <a:rPr lang="ar-IQ" sz="3600" b="1" dirty="0">
                <a:latin typeface="Rabar_021" panose="02040703060201020203" pitchFamily="18" charset="-78"/>
                <a:cs typeface="Rabar_021" panose="02040703060201020203" pitchFamily="18" charset="-78"/>
              </a:rPr>
              <a:t> </a:t>
            </a:r>
            <a:r>
              <a:rPr lang="ar-IQ" sz="3200" b="1" dirty="0">
                <a:latin typeface="Rabar_021" panose="02040703060201020203" pitchFamily="18" charset="-78"/>
                <a:cs typeface="Rabar_021" panose="02040703060201020203" pitchFamily="18" charset="-78"/>
              </a:rPr>
              <a:t>نوسین : وەک کتێب و گرێبەست.
وێنەکان :  وەک وێنە، کاری هونەری و وێنەی پزیشک.
دەنگ : وەک مۆسیقا و چاوپێکەوتن (ئینتەرڤیو ).
ڤیدیۆ: وەک فیلم، بەرنامە تەلەفزیۆنییەکان و ڤیدیۆکانی وێبکام.
داتا  : وەک داتای ژمارەیی لە هەستەوەرەکان، داتای دارایی و داتای کەشوهەوا</a:t>
            </a:r>
            <a:r>
              <a:rPr lang="ar-IQ" sz="3200" b="1" dirty="0">
                <a:solidFill>
                  <a:srgbClr val="0070C0"/>
                </a:solidFill>
                <a:latin typeface="Rabar_021" panose="02040703060201020203" pitchFamily="18" charset="-78"/>
                <a:cs typeface="Rabar_021" panose="02040703060201020203" pitchFamily="18" charset="-78"/>
              </a:rPr>
              <a:t>.</a:t>
            </a:r>
            <a:endParaRPr lang="en-US" sz="32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90682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DB9D3-414D-A1F2-E4F9-BD92ABC14F4B}"/>
              </a:ext>
            </a:extLst>
          </p:cNvPr>
          <p:cNvPicPr>
            <a:picLocks noChangeAspect="1"/>
          </p:cNvPicPr>
          <p:nvPr/>
        </p:nvPicPr>
        <p:blipFill>
          <a:blip r:embed="rId2"/>
          <a:stretch>
            <a:fillRect/>
          </a:stretch>
        </p:blipFill>
        <p:spPr>
          <a:xfrm>
            <a:off x="1083365" y="1620024"/>
            <a:ext cx="11326024" cy="4311273"/>
          </a:xfrm>
          <a:prstGeom prst="rect">
            <a:avLst/>
          </a:prstGeom>
        </p:spPr>
      </p:pic>
    </p:spTree>
    <p:extLst>
      <p:ext uri="{BB962C8B-B14F-4D97-AF65-F5344CB8AC3E}">
        <p14:creationId xmlns:p14="http://schemas.microsoft.com/office/powerpoint/2010/main" val="212904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09878-F9D1-CAAE-CB9F-303C9B5FD73C}"/>
              </a:ext>
            </a:extLst>
          </p:cNvPr>
          <p:cNvSpPr txBox="1"/>
          <p:nvPr/>
        </p:nvSpPr>
        <p:spPr>
          <a:xfrm>
            <a:off x="377352" y="1366176"/>
            <a:ext cx="12773647" cy="4647426"/>
          </a:xfrm>
          <a:prstGeom prst="rect">
            <a:avLst/>
          </a:prstGeom>
          <a:noFill/>
        </p:spPr>
        <p:txBody>
          <a:bodyPr wrap="square">
            <a:spAutoFit/>
          </a:bodyPr>
          <a:lstStyle/>
          <a:p>
            <a:pPr algn="ctr" rtl="1"/>
            <a:r>
              <a:rPr lang="ar-IQ" sz="4000" b="1" dirty="0">
                <a:solidFill>
                  <a:srgbClr val="002060"/>
                </a:solidFill>
                <a:latin typeface="Rabar_021" panose="02040703060201020203" pitchFamily="18" charset="-78"/>
                <a:cs typeface="Rabar_021" panose="02040703060201020203" pitchFamily="18" charset="-78"/>
              </a:rPr>
              <a:t>هۆکارى بەکارهێنانی دیجیتاڵکردن </a:t>
            </a:r>
          </a:p>
          <a:p>
            <a:pPr algn="r" rtl="1"/>
            <a:r>
              <a:rPr lang="ar-IQ" sz="3200" b="1" dirty="0">
                <a:solidFill>
                  <a:srgbClr val="002060"/>
                </a:solidFill>
                <a:latin typeface="Rabar_021" panose="02040703060201020203" pitchFamily="18" charset="-78"/>
                <a:cs typeface="Rabar_021" panose="02040703060201020203" pitchFamily="18" charset="-78"/>
              </a:rPr>
              <a:t>
</a:t>
            </a:r>
            <a:r>
              <a:rPr lang="ar-IQ" sz="3200" b="1" dirty="0">
                <a:latin typeface="Rabar_021" panose="02040703060201020203" pitchFamily="18" charset="-78"/>
                <a:cs typeface="Rabar_021" panose="02040703060201020203" pitchFamily="18" charset="-78"/>
              </a:rPr>
              <a:t>جگە لەوەی کە زانیاری زیاتر هاوبەشی پێ دەکرێت و دەستگەیشتن ئاسانتر دەبێت، هۆکاری دیکە هەیە کە لەوانەیە کۆمپانیایەک بڕیار بدات داتاکانى بە دیجیتاڵی بکات:</a:t>
            </a:r>
          </a:p>
          <a:p>
            <a:pPr marL="457200" indent="-457200" algn="r" rtl="1">
              <a:buFont typeface="Wingdings" panose="05000000000000000000" pitchFamily="2" charset="2"/>
              <a:buChar char="q"/>
            </a:pPr>
            <a:endParaRPr lang="ar-IQ" sz="3200" b="1" dirty="0">
              <a:latin typeface="Rabar_021" panose="02040703060201020203" pitchFamily="18" charset="-78"/>
              <a:cs typeface="Rabar_021" panose="02040703060201020203" pitchFamily="18" charset="-78"/>
            </a:endParaRPr>
          </a:p>
          <a:p>
            <a:pPr marL="457200" indent="-457200" algn="r" rtl="1">
              <a:buFont typeface="Wingdings" panose="05000000000000000000" pitchFamily="2" charset="2"/>
              <a:buChar char="q"/>
            </a:pPr>
            <a:r>
              <a:rPr lang="ar-IQ" sz="3200" b="1" dirty="0">
                <a:latin typeface="Rabar_021" panose="02040703060201020203" pitchFamily="18" charset="-78"/>
                <a:cs typeface="Rabar_021" panose="02040703060201020203" pitchFamily="18" charset="-78"/>
              </a:rPr>
              <a:t>بۆ باشترکردنی ئەزموونی کڕیار.
بۆ زیادکردنی توانای کار.
بۆ زیادکردنی داهات.
بۆ چوونە ناو بازاڕی نوێ</a:t>
            </a:r>
            <a:endParaRPr lang="en-US" sz="32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176976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0B299C-75E7-05CD-C5DD-862EE0F889B4}"/>
              </a:ext>
            </a:extLst>
          </p:cNvPr>
          <p:cNvSpPr txBox="1"/>
          <p:nvPr/>
        </p:nvSpPr>
        <p:spPr>
          <a:xfrm>
            <a:off x="0" y="1027680"/>
            <a:ext cx="13238079" cy="5509200"/>
          </a:xfrm>
          <a:prstGeom prst="rect">
            <a:avLst/>
          </a:prstGeom>
          <a:noFill/>
        </p:spPr>
        <p:txBody>
          <a:bodyPr wrap="square">
            <a:spAutoFit/>
          </a:bodyPr>
          <a:lstStyle/>
          <a:p>
            <a:pPr algn="ctr" rtl="1"/>
            <a:r>
              <a:rPr lang="ar-IQ" sz="3200" b="1" dirty="0">
                <a:solidFill>
                  <a:srgbClr val="002060"/>
                </a:solidFill>
                <a:latin typeface="Rabar_021" panose="02040703060201020203" pitchFamily="18" charset="-78"/>
                <a:cs typeface="Rabar_021" panose="02040703060201020203" pitchFamily="18" charset="-78"/>
              </a:rPr>
              <a:t>چەند سوودێکی بە دیجیتاڵکردن</a:t>
            </a:r>
          </a:p>
          <a:p>
            <a:pPr algn="r" rtl="1"/>
            <a:r>
              <a:rPr lang="ar-IQ" sz="3200" b="1" dirty="0">
                <a:latin typeface="Rabar_021" panose="02040703060201020203" pitchFamily="18" charset="-78"/>
                <a:cs typeface="Rabar_021" panose="02040703060201020203" pitchFamily="18" charset="-78"/>
              </a:rPr>
              <a:t>
زانیاری دیجیتاڵ دەتوانرێت بە ئاسانی خەزن بکرێت و بڵاو بکرێتەوە. </a:t>
            </a:r>
          </a:p>
          <a:p>
            <a:pPr algn="r" rtl="1"/>
            <a:r>
              <a:rPr lang="ar-IQ" sz="3200" b="1" dirty="0">
                <a:latin typeface="Rabar_021" panose="02040703060201020203" pitchFamily="18" charset="-78"/>
                <a:cs typeface="Rabar_021" panose="02040703060201020203" pitchFamily="18" charset="-78"/>
              </a:rPr>
              <a:t>ئەمە بە تایبەتی گرنگە لە جیهانی بازرگانی ئەمڕۆدا، کە پێویستە زانیاری بە خێرایی و بە ئاسانی لە لایەن کارمەندان و کڕیارەکان و هاوبەشەکانەوە دەستیان پێ بگات.</a:t>
            </a:r>
          </a:p>
          <a:p>
            <a:pPr algn="r" rtl="1"/>
            <a:r>
              <a:rPr lang="ar-IQ" sz="3200" b="1" dirty="0">
                <a:latin typeface="Rabar_021" panose="02040703060201020203" pitchFamily="18" charset="-78"/>
                <a:cs typeface="Rabar_021" panose="02040703060201020203" pitchFamily="18" charset="-78"/>
              </a:rPr>
              <a:t>
زانیاری دیجیتاڵی دەتوانرێت بە ئاسانتر لە زانیاری هاوشێوە چارەسەر بکرێت. ئەمەش بەو مانایە دێت کە کۆمپانیاکان دەتوانن ئاسانتر شیکردنەوە و بەکارهێنانی داتاکان بکەن بۆ بڕیاردانی باشتر.
دیجیتاڵکردن دەتوانێت یارمەتی کۆمپانیاکان بدات پارە پاشەکەوت بکەن بە کەمکردنەوەی پێویستی بەڵگەنامە کاغەزییەکان و ماددە هاوشێوەکانی تر.</a:t>
            </a:r>
            <a:endParaRPr lang="en-US" sz="32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81291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938386-9EC5-F083-F4BF-D321CCEA7AA6}"/>
              </a:ext>
            </a:extLst>
          </p:cNvPr>
          <p:cNvSpPr txBox="1"/>
          <p:nvPr/>
        </p:nvSpPr>
        <p:spPr>
          <a:xfrm>
            <a:off x="422207" y="1033590"/>
            <a:ext cx="12871585" cy="5447645"/>
          </a:xfrm>
          <a:prstGeom prst="rect">
            <a:avLst/>
          </a:prstGeom>
          <a:noFill/>
        </p:spPr>
        <p:txBody>
          <a:bodyPr wrap="square">
            <a:spAutoFit/>
          </a:bodyPr>
          <a:lstStyle/>
          <a:p>
            <a:pPr algn="ctr" rtl="1"/>
            <a:r>
              <a:rPr lang="ar-IQ" sz="3600" b="1" dirty="0">
                <a:solidFill>
                  <a:srgbClr val="002060"/>
                </a:solidFill>
                <a:latin typeface="Rabar_021" panose="02040703060201020203" pitchFamily="18" charset="-78"/>
                <a:cs typeface="Rabar_021" panose="02040703060201020203" pitchFamily="18" charset="-78"/>
              </a:rPr>
              <a:t>زیانەکانی دیجیتاڵکردن</a:t>
            </a:r>
          </a:p>
          <a:p>
            <a:pPr algn="ctr" rtl="1"/>
            <a:endParaRPr lang="ar-IQ" sz="3200" b="1" dirty="0">
              <a:solidFill>
                <a:srgbClr val="002060"/>
              </a:solidFill>
              <a:latin typeface="Rabar_021" panose="02040703060201020203" pitchFamily="18" charset="-78"/>
              <a:cs typeface="Rabar_021" panose="02040703060201020203" pitchFamily="18" charset="-78"/>
            </a:endParaRPr>
          </a:p>
          <a:p>
            <a:pPr marL="457200" indent="-457200" algn="r" rtl="1">
              <a:buFont typeface="Wingdings" panose="05000000000000000000" pitchFamily="2" charset="2"/>
              <a:buChar char="q"/>
            </a:pPr>
            <a:r>
              <a:rPr lang="ar-IQ" sz="2800" b="1" dirty="0">
                <a:latin typeface="Rabar_021" panose="02040703060201020203" pitchFamily="18" charset="-78"/>
                <a:cs typeface="Rabar_021" panose="02040703060201020203" pitchFamily="18" charset="-78"/>
              </a:rPr>
              <a:t>زانیاری دیجیتاڵی دەتوانرێت بە ئاسانی کۆپی بکرێت و بڵاو بکرێتەوە بەبێ مۆڵەتی خاوەن مافی لەبەرگرتنەوە. </a:t>
            </a:r>
            <a:r>
              <a:rPr lang="ar-IQ" sz="2800" b="1" dirty="0">
                <a:solidFill>
                  <a:srgbClr val="0070C0"/>
                </a:solidFill>
                <a:latin typeface="Rabar_021" panose="02040703060201020203" pitchFamily="18" charset="-78"/>
                <a:cs typeface="Rabar_021" panose="02040703060201020203" pitchFamily="18" charset="-78"/>
              </a:rPr>
              <a:t>ئەمەش بووە هۆی کێشەی دزیکردن و دزینی موڵکی ڕۆشنبیری.</a:t>
            </a:r>
          </a:p>
          <a:p>
            <a:pPr marL="457200" indent="-457200" algn="r" rtl="1">
              <a:buFont typeface="Wingdings" panose="05000000000000000000" pitchFamily="2" charset="2"/>
              <a:buChar char="q"/>
            </a:pPr>
            <a:endParaRPr lang="ar-IQ" sz="2800" b="1" dirty="0">
              <a:solidFill>
                <a:srgbClr val="0070C0"/>
              </a:solidFill>
              <a:latin typeface="Rabar_021" panose="02040703060201020203" pitchFamily="18" charset="-78"/>
              <a:cs typeface="Rabar_021" panose="02040703060201020203" pitchFamily="18" charset="-78"/>
            </a:endParaRPr>
          </a:p>
          <a:p>
            <a:pPr marL="457200" indent="-457200" algn="r" rtl="1">
              <a:buFont typeface="Wingdings" panose="05000000000000000000" pitchFamily="2" charset="2"/>
              <a:buChar char="q"/>
            </a:pPr>
            <a:r>
              <a:rPr lang="ar-IQ" sz="2800" b="1" dirty="0">
                <a:latin typeface="Rabar_021" panose="02040703060201020203" pitchFamily="18" charset="-78"/>
                <a:cs typeface="Rabar_021" panose="02040703060201020203" pitchFamily="18" charset="-78"/>
              </a:rPr>
              <a:t>زانیارییە دیجیتاڵییەکان بە ئاسانی دەتوانرێت بگۆڕدرێن یان بسڕدرێنەوە. </a:t>
            </a:r>
            <a:r>
              <a:rPr lang="ar-IQ" sz="2800" b="1" dirty="0">
                <a:solidFill>
                  <a:srgbClr val="0070C0"/>
                </a:solidFill>
                <a:latin typeface="Rabar_021" panose="02040703060201020203" pitchFamily="18" charset="-78"/>
                <a:cs typeface="Rabar_021" panose="02040703060201020203" pitchFamily="18" charset="-78"/>
              </a:rPr>
              <a:t>ئەمە لەوانەیە ببێتە هۆی هەڵە تێگەیشتن، بەتایبەتی ئەگەر زانیاریە گۆڕاوەکە بە شێوەیەکی گونجاو پێناسە نەکرابێت یان دیاری نەکرابێت.</a:t>
            </a:r>
          </a:p>
          <a:p>
            <a:pPr algn="r" rtl="1"/>
            <a:endParaRPr lang="ar-IQ" sz="2800" b="1" dirty="0">
              <a:solidFill>
                <a:srgbClr val="0070C0"/>
              </a:solidFill>
              <a:latin typeface="Rabar_021" panose="02040703060201020203" pitchFamily="18" charset="-78"/>
              <a:cs typeface="Rabar_021" panose="02040703060201020203" pitchFamily="18" charset="-78"/>
            </a:endParaRPr>
          </a:p>
          <a:p>
            <a:pPr marL="457200" indent="-457200" algn="r" rtl="1">
              <a:buFont typeface="Wingdings" panose="05000000000000000000" pitchFamily="2" charset="2"/>
              <a:buChar char="q"/>
            </a:pPr>
            <a:r>
              <a:rPr lang="ar-IQ" sz="2800" b="1" dirty="0">
                <a:latin typeface="Rabar_021" panose="02040703060201020203" pitchFamily="18" charset="-78"/>
                <a:cs typeface="Rabar_021" panose="02040703060201020203" pitchFamily="18" charset="-78"/>
              </a:rPr>
              <a:t>دیجیتاڵکردن دەتوانێت ببێتە هۆی پشتبەستن بە تەکنەلۆژیا، کە لەوانەیە گران بێت و زەحمەت بێت بۆ پاراستن لە قەبارەدا. </a:t>
            </a:r>
            <a:r>
              <a:rPr lang="ar-IQ" sz="2800" b="1" dirty="0">
                <a:solidFill>
                  <a:srgbClr val="0070C0"/>
                </a:solidFill>
                <a:latin typeface="Rabar_021" panose="02040703060201020203" pitchFamily="18" charset="-78"/>
                <a:cs typeface="Rabar_021" panose="02040703060201020203" pitchFamily="18" charset="-78"/>
              </a:rPr>
              <a:t>ئەگەر سیستەمە دیجیتاڵییەکانی بازرگانی شکست بهێنن، زەحمەتە داتا ونبووەکان بگەڕێننەوە.</a:t>
            </a:r>
            <a:endParaRPr lang="en-US" sz="2400" dirty="0">
              <a:solidFill>
                <a:srgbClr val="0070C0"/>
              </a:solidFill>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132478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6FB5D-016E-CA5B-1EA1-90264A15BD27}"/>
              </a:ext>
            </a:extLst>
          </p:cNvPr>
          <p:cNvSpPr txBox="1"/>
          <p:nvPr/>
        </p:nvSpPr>
        <p:spPr>
          <a:xfrm>
            <a:off x="327966" y="1254978"/>
            <a:ext cx="13060067" cy="5116785"/>
          </a:xfrm>
          <a:prstGeom prst="rect">
            <a:avLst/>
          </a:prstGeom>
          <a:noFill/>
        </p:spPr>
        <p:txBody>
          <a:bodyPr wrap="square">
            <a:spAutoFit/>
          </a:bodyPr>
          <a:lstStyle/>
          <a:p>
            <a:pPr algn="ctr" rtl="1"/>
            <a:r>
              <a:rPr lang="ar-IQ" sz="3600" b="1" dirty="0">
                <a:solidFill>
                  <a:srgbClr val="002060"/>
                </a:solidFill>
                <a:latin typeface="Rabar_021" panose="02040703060201020203" pitchFamily="18" charset="-78"/>
                <a:cs typeface="Rabar_021" panose="02040703060201020203" pitchFamily="18" charset="-78"/>
              </a:rPr>
              <a:t>دیجیتاڵکردن و گۆڕینی دیجیتاڵی</a:t>
            </a:r>
          </a:p>
          <a:p>
            <a:pPr marL="298252" indent="-298252" algn="r" rtl="1">
              <a:buFont typeface="Arial" pitchFamily="34" charset="0"/>
              <a:buChar char="•"/>
            </a:pPr>
            <a:endParaRPr lang="ar-IQ" sz="2800" b="1" dirty="0">
              <a:latin typeface="Rabar_021" panose="02040703060201020203" pitchFamily="18" charset="-78"/>
              <a:cs typeface="Rabar_021" panose="02040703060201020203" pitchFamily="18" charset="-78"/>
            </a:endParaRPr>
          </a:p>
          <a:p>
            <a:pPr marL="298252" indent="-298252" algn="r" rtl="1">
              <a:buFont typeface="Arial" pitchFamily="34" charset="0"/>
              <a:buChar char="•"/>
            </a:pPr>
            <a:r>
              <a:rPr lang="ar-IQ" sz="2800" b="1" dirty="0">
                <a:latin typeface="Rabar_021" panose="02040703060201020203" pitchFamily="18" charset="-78"/>
                <a:cs typeface="Rabar_021" panose="02040703060201020203" pitchFamily="18" charset="-78"/>
              </a:rPr>
              <a:t>دیجیتاڵکردن (</a:t>
            </a:r>
            <a:r>
              <a:rPr lang="en-US" sz="2800" b="1" dirty="0">
                <a:solidFill>
                  <a:srgbClr val="002060"/>
                </a:solidFill>
                <a:latin typeface="Rabar_021" panose="02040703060201020203" pitchFamily="18" charset="-78"/>
                <a:cs typeface="Rabar_021" panose="02040703060201020203" pitchFamily="18" charset="-78"/>
              </a:rPr>
              <a:t>Digitization</a:t>
            </a:r>
            <a:r>
              <a:rPr lang="ar-IQ" sz="2800" b="1" dirty="0">
                <a:latin typeface="Rabar_021" panose="02040703060201020203" pitchFamily="18" charset="-78"/>
                <a:cs typeface="Rabar_021" panose="02040703060201020203" pitchFamily="18" charset="-78"/>
              </a:rPr>
              <a:t>) بریتییە لە پرۆسەی گۆڕینی زانیاری بۆ فۆرماتێکی دیجیتاڵی. پێکهاتەیەکی </a:t>
            </a:r>
            <a:r>
              <a:rPr lang="ar-IQ" sz="2800" b="1" dirty="0">
                <a:solidFill>
                  <a:srgbClr val="FF0000"/>
                </a:solidFill>
                <a:latin typeface="Rabar_021" panose="02040703060201020203" pitchFamily="18" charset="-78"/>
                <a:cs typeface="Rabar_021" panose="02040703060201020203" pitchFamily="18" charset="-78"/>
              </a:rPr>
              <a:t>گۆڕینی دیجیتاڵییە</a:t>
            </a:r>
            <a:r>
              <a:rPr lang="ar-IQ" sz="2800" b="1" dirty="0">
                <a:latin typeface="Rabar_021" panose="02040703060201020203" pitchFamily="18" charset="-78"/>
                <a:cs typeface="Rabar_021" panose="02040703060201020203" pitchFamily="18" charset="-78"/>
              </a:rPr>
              <a:t>، بەڵام هەمان شت نییە. دیجیتاڵکردن تەنها لایەنێکی </a:t>
            </a:r>
            <a:r>
              <a:rPr lang="ar-IQ" sz="2800" b="1" dirty="0">
                <a:solidFill>
                  <a:srgbClr val="FF0000"/>
                </a:solidFill>
                <a:latin typeface="Rabar_021" panose="02040703060201020203" pitchFamily="18" charset="-78"/>
                <a:cs typeface="Rabar_021" panose="02040703060201020203" pitchFamily="18" charset="-78"/>
              </a:rPr>
              <a:t>گۆڕینی دیجیتاڵییە</a:t>
            </a:r>
            <a:r>
              <a:rPr lang="ar-IQ" sz="2800" b="1" dirty="0">
                <a:latin typeface="Rabar_021" panose="02040703060201020203" pitchFamily="18" charset="-78"/>
                <a:cs typeface="Rabar_021" panose="02040703060201020203" pitchFamily="18" charset="-78"/>
              </a:rPr>
              <a:t>.</a:t>
            </a:r>
          </a:p>
          <a:p>
            <a:pPr marL="298252" indent="-298252" algn="r" rtl="1">
              <a:buFont typeface="Arial" pitchFamily="34" charset="0"/>
              <a:buChar char="•"/>
            </a:pPr>
            <a:endParaRPr lang="ar-IQ" sz="1050" b="1" dirty="0">
              <a:latin typeface="Rabar_021" panose="02040703060201020203" pitchFamily="18" charset="-78"/>
              <a:cs typeface="Rabar_021" panose="02040703060201020203" pitchFamily="18" charset="-78"/>
            </a:endParaRPr>
          </a:p>
          <a:p>
            <a:pPr marL="298252" indent="-298252" algn="r" rtl="1">
              <a:buFont typeface="Arial" pitchFamily="34" charset="0"/>
              <a:buChar char="•"/>
            </a:pPr>
            <a:r>
              <a:rPr lang="ar-IQ" sz="2800" b="1" dirty="0">
                <a:latin typeface="Rabar_021" panose="02040703060201020203" pitchFamily="18" charset="-78"/>
                <a:cs typeface="Rabar_021" panose="02040703060201020203" pitchFamily="18" charset="-78"/>
              </a:rPr>
              <a:t>دیجیتاڵکردن (</a:t>
            </a:r>
            <a:r>
              <a:rPr lang="en-US" sz="2800" b="1" dirty="0">
                <a:solidFill>
                  <a:srgbClr val="002060"/>
                </a:solidFill>
                <a:latin typeface="Rabar_021" panose="02040703060201020203" pitchFamily="18" charset="-78"/>
                <a:cs typeface="Rabar_021" panose="02040703060201020203" pitchFamily="18" charset="-78"/>
              </a:rPr>
              <a:t>Digitalization</a:t>
            </a:r>
            <a:r>
              <a:rPr lang="ar-IQ" sz="2800" b="1" dirty="0">
                <a:latin typeface="Rabar_021" panose="02040703060201020203" pitchFamily="18" charset="-78"/>
                <a:cs typeface="Rabar_021" panose="02040703060201020203" pitchFamily="18" charset="-78"/>
              </a:rPr>
              <a:t>) بریتییە لە گواستنەوە لە جیهانی فیزیکی و بایۆلۆژییەوە بۆ جیهانی زانیاری. ئەم پێناسەیە لایەنە کۆمەڵایەتی، بازرگانی، تەکنەلۆژی و ستراتیژییەکانی دیاردەکە لەخۆدەگرێت، دیدێکی گشتگیر پێشکەش دەکات کە جەخت لەسەر کاریگەرییە سەرتاسەرییەکانی ئەم پرۆسەیە دەکاتەوە. </a:t>
            </a:r>
          </a:p>
          <a:p>
            <a:pPr marL="298252" indent="-298252" algn="r" rtl="1">
              <a:buFont typeface="Arial" pitchFamily="34" charset="0"/>
              <a:buChar char="•"/>
            </a:pPr>
            <a:r>
              <a:rPr lang="ar-IQ" sz="2800" b="1" dirty="0">
                <a:latin typeface="Rabar_021" panose="02040703060201020203" pitchFamily="18" charset="-78"/>
                <a:cs typeface="Rabar_021" panose="02040703060201020203" pitchFamily="18" charset="-78"/>
              </a:rPr>
              <a:t>دیجیتاڵکردن لێکەوتەی قووڵی بۆ کۆمەڵگا هەیە، هەروەها بۆ ڕێکخراوەکان و حکومەتەکان و مانای کاردێت.</a:t>
            </a:r>
            <a:endParaRPr lang="en-US" sz="600" dirty="0">
              <a:solidFill>
                <a:schemeClr val="bg2">
                  <a:lumMod val="10000"/>
                </a:schemeClr>
              </a:solidFill>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74334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39697E-791F-DE36-C47D-E9E3B1195EF4}"/>
              </a:ext>
            </a:extLst>
          </p:cNvPr>
          <p:cNvSpPr txBox="1"/>
          <p:nvPr/>
        </p:nvSpPr>
        <p:spPr>
          <a:xfrm>
            <a:off x="750404" y="1764829"/>
            <a:ext cx="12215192" cy="4031873"/>
          </a:xfrm>
          <a:prstGeom prst="rect">
            <a:avLst/>
          </a:prstGeom>
          <a:noFill/>
        </p:spPr>
        <p:txBody>
          <a:bodyPr wrap="square">
            <a:spAutoFit/>
          </a:bodyPr>
          <a:lstStyle/>
          <a:p>
            <a:pPr marL="298252" lvl="0" indent="-298252" algn="r" rtl="1">
              <a:buFont typeface="Arial" pitchFamily="34" charset="0"/>
              <a:buChar char="•"/>
              <a:defRPr/>
            </a:pPr>
            <a:r>
              <a:rPr lang="ar-IQ" sz="3200" b="1" dirty="0">
                <a:solidFill>
                  <a:srgbClr val="002060"/>
                </a:solidFill>
                <a:latin typeface="Rabar_021" panose="02040703060201020203" pitchFamily="18" charset="-78"/>
                <a:cs typeface="Rabar_021" panose="02040703060201020203" pitchFamily="18" charset="-78"/>
              </a:rPr>
              <a:t>گۆڕانی دیجیتاڵ </a:t>
            </a:r>
            <a:r>
              <a:rPr lang="en-US" sz="3200" b="1" dirty="0">
                <a:solidFill>
                  <a:srgbClr val="002060"/>
                </a:solidFill>
                <a:latin typeface="Rabar_021" panose="02040703060201020203" pitchFamily="18" charset="-78"/>
                <a:cs typeface="Rabar_021" panose="02040703060201020203" pitchFamily="18" charset="-78"/>
              </a:rPr>
              <a:t>Digital transformation) </a:t>
            </a:r>
            <a:r>
              <a:rPr lang="ar-IQ" sz="3200" b="1" dirty="0">
                <a:solidFill>
                  <a:srgbClr val="002060"/>
                </a:solidFill>
                <a:latin typeface="Rabar_021" panose="02040703060201020203" pitchFamily="18" charset="-78"/>
                <a:cs typeface="Rabar_021" panose="02040703060201020203" pitchFamily="18" charset="-78"/>
              </a:rPr>
              <a:t> )  </a:t>
            </a:r>
          </a:p>
          <a:p>
            <a:pPr marL="298252" lvl="0" indent="-298252" algn="r" rtl="1">
              <a:buFont typeface="Arial" pitchFamily="34" charset="0"/>
              <a:buChar char="•"/>
              <a:defRPr/>
            </a:pPr>
            <a:endParaRPr lang="ar-IQ" sz="3200" b="1" dirty="0">
              <a:solidFill>
                <a:srgbClr val="002060"/>
              </a:solidFill>
              <a:latin typeface="Rabar_021" panose="02040703060201020203" pitchFamily="18" charset="-78"/>
              <a:cs typeface="Rabar_021" panose="02040703060201020203" pitchFamily="18" charset="-78"/>
            </a:endParaRPr>
          </a:p>
          <a:p>
            <a:pPr lvl="0" algn="r" rtl="1">
              <a:defRPr/>
            </a:pPr>
            <a:r>
              <a:rPr lang="ar-IQ" sz="3200" b="1" dirty="0">
                <a:solidFill>
                  <a:srgbClr val="002060"/>
                </a:solidFill>
                <a:latin typeface="Rabar_021" panose="02040703060201020203" pitchFamily="18" charset="-78"/>
                <a:cs typeface="Rabar_021" panose="02040703060201020203" pitchFamily="18" charset="-78"/>
              </a:rPr>
              <a:t> </a:t>
            </a:r>
            <a:r>
              <a:rPr lang="ar-IQ" sz="3200" b="1" dirty="0">
                <a:solidFill>
                  <a:srgbClr val="E7E6E6">
                    <a:lumMod val="10000"/>
                  </a:srgbClr>
                </a:solidFill>
                <a:latin typeface="Rabar_021" panose="02040703060201020203" pitchFamily="18" charset="-78"/>
                <a:cs typeface="Rabar_021" panose="02040703060201020203" pitchFamily="18" charset="-78"/>
              </a:rPr>
              <a:t>بریتییە لە پرۆسەی بەکارهێنانی تەکنەلۆژیای دیجیتاڵ بۆ دروستکردنی پرۆسەی بازرگانی نوێ یان باشترکراو، بەرهەم و خزمەتگوزاری.</a:t>
            </a:r>
          </a:p>
          <a:p>
            <a:pPr lvl="0" algn="r" rtl="1">
              <a:defRPr/>
            </a:pPr>
            <a:r>
              <a:rPr lang="ar-IQ" sz="3200" b="1" dirty="0">
                <a:solidFill>
                  <a:srgbClr val="E7E6E6">
                    <a:lumMod val="10000"/>
                  </a:srgbClr>
                </a:solidFill>
                <a:latin typeface="Rabar_021" panose="02040703060201020203" pitchFamily="18" charset="-78"/>
                <a:cs typeface="Rabar_021" panose="02040703060201020203" pitchFamily="18" charset="-78"/>
              </a:rPr>
              <a:t> گۆڕانکاری دیجیتاڵی پێویستی بە ڕێبازێکی ستراتیژی هەیە کە ئامانجە گشتییەکانی بازرگانی ڕەچاو بکات، هەروەها پێداویستییە تایبەتەکانی کڕیار و کارمەندان. هەروەها پێویستی بە پابەندبوون هەیە بۆ گۆڕانکاری لە سەرکردایەتی و ئارەزووی وەبەرهێنان لە تەکنەلۆژیا و پرۆسەی نوێدا.</a:t>
            </a:r>
            <a:endParaRPr kumimoji="0" lang="en-US" sz="3200" b="0" i="0" u="none" strike="noStrike" kern="1200" cap="none" spc="0" normalizeH="0" baseline="0" noProof="0" dirty="0">
              <a:ln>
                <a:noFill/>
              </a:ln>
              <a:solidFill>
                <a:srgbClr val="E7E6E6">
                  <a:lumMod val="10000"/>
                </a:srgbClr>
              </a:solidFill>
              <a:effectLst/>
              <a:uLnTx/>
              <a:uFillTx/>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62543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A7C723-1204-4B4E-998D-E531EFCE1D2E}"/>
              </a:ext>
            </a:extLst>
          </p:cNvPr>
          <p:cNvPicPr>
            <a:picLocks noChangeAspect="1"/>
          </p:cNvPicPr>
          <p:nvPr/>
        </p:nvPicPr>
        <p:blipFill rotWithShape="1">
          <a:blip r:embed="rId2"/>
          <a:srcRect l="14400" t="40630" r="8161" b="35930"/>
          <a:stretch/>
        </p:blipFill>
        <p:spPr>
          <a:xfrm>
            <a:off x="3926840" y="3530600"/>
            <a:ext cx="4917440" cy="1488440"/>
          </a:xfrm>
          <a:prstGeom prst="rect">
            <a:avLst/>
          </a:prstGeom>
        </p:spPr>
      </p:pic>
      <p:pic>
        <p:nvPicPr>
          <p:cNvPr id="2" name="Picture 1">
            <a:extLst>
              <a:ext uri="{FF2B5EF4-FFF2-40B4-BE49-F238E27FC236}">
                <a16:creationId xmlns:a16="http://schemas.microsoft.com/office/drawing/2014/main" id="{8EA85124-D666-618B-4707-0001C0593CA6}"/>
              </a:ext>
            </a:extLst>
          </p:cNvPr>
          <p:cNvPicPr>
            <a:picLocks noChangeAspect="1"/>
          </p:cNvPicPr>
          <p:nvPr/>
        </p:nvPicPr>
        <p:blipFill rotWithShape="1">
          <a:blip r:embed="rId2"/>
          <a:srcRect l="14424" t="-1" r="18537" b="62750"/>
          <a:stretch/>
        </p:blipFill>
        <p:spPr>
          <a:xfrm>
            <a:off x="462280" y="1063542"/>
            <a:ext cx="4257040" cy="2365458"/>
          </a:xfrm>
          <a:prstGeom prst="rect">
            <a:avLst/>
          </a:prstGeom>
        </p:spPr>
      </p:pic>
      <p:pic>
        <p:nvPicPr>
          <p:cNvPr id="3" name="Picture 2">
            <a:extLst>
              <a:ext uri="{FF2B5EF4-FFF2-40B4-BE49-F238E27FC236}">
                <a16:creationId xmlns:a16="http://schemas.microsoft.com/office/drawing/2014/main" id="{1342C9F3-A1B4-B762-C37E-6EB8138A815F}"/>
              </a:ext>
            </a:extLst>
          </p:cNvPr>
          <p:cNvPicPr>
            <a:picLocks noChangeAspect="1"/>
          </p:cNvPicPr>
          <p:nvPr/>
        </p:nvPicPr>
        <p:blipFill rotWithShape="1">
          <a:blip r:embed="rId2"/>
          <a:srcRect l="14188" t="69325" r="13494" b="8750"/>
          <a:stretch/>
        </p:blipFill>
        <p:spPr>
          <a:xfrm>
            <a:off x="8133080" y="5252720"/>
            <a:ext cx="4592320" cy="1392246"/>
          </a:xfrm>
          <a:prstGeom prst="rect">
            <a:avLst/>
          </a:prstGeom>
        </p:spPr>
      </p:pic>
      <p:cxnSp>
        <p:nvCxnSpPr>
          <p:cNvPr id="6" name="Connector: Elbow 5">
            <a:extLst>
              <a:ext uri="{FF2B5EF4-FFF2-40B4-BE49-F238E27FC236}">
                <a16:creationId xmlns:a16="http://schemas.microsoft.com/office/drawing/2014/main" id="{3B87FA21-8B62-95C4-67B1-7B6B632B276C}"/>
              </a:ext>
            </a:extLst>
          </p:cNvPr>
          <p:cNvCxnSpPr>
            <a:cxnSpLocks/>
            <a:stCxn id="2" idx="2"/>
            <a:endCxn id="4" idx="1"/>
          </p:cNvCxnSpPr>
          <p:nvPr/>
        </p:nvCxnSpPr>
        <p:spPr>
          <a:xfrm rot="16200000" flipH="1">
            <a:off x="2835910" y="3183890"/>
            <a:ext cx="845820" cy="1336040"/>
          </a:xfrm>
          <a:prstGeom prst="bentConnector2">
            <a:avLst/>
          </a:prstGeom>
          <a:ln w="76200">
            <a:solidFill>
              <a:schemeClr val="accent4">
                <a:lumMod val="60000"/>
                <a:lumOff val="40000"/>
              </a:schemeClr>
            </a:solidFill>
            <a:tailEnd type="triangle"/>
          </a:ln>
        </p:spPr>
        <p:style>
          <a:lnRef idx="3">
            <a:schemeClr val="dk1"/>
          </a:lnRef>
          <a:fillRef idx="0">
            <a:schemeClr val="dk1"/>
          </a:fillRef>
          <a:effectRef idx="2">
            <a:schemeClr val="dk1"/>
          </a:effectRef>
          <a:fontRef idx="minor">
            <a:schemeClr val="tx1"/>
          </a:fontRef>
        </p:style>
      </p:cxnSp>
      <p:cxnSp>
        <p:nvCxnSpPr>
          <p:cNvPr id="12" name="Connector: Elbow 11">
            <a:extLst>
              <a:ext uri="{FF2B5EF4-FFF2-40B4-BE49-F238E27FC236}">
                <a16:creationId xmlns:a16="http://schemas.microsoft.com/office/drawing/2014/main" id="{AD0F6475-4DCE-6169-3FF4-E1CAB1C8D1D1}"/>
              </a:ext>
            </a:extLst>
          </p:cNvPr>
          <p:cNvCxnSpPr>
            <a:stCxn id="4" idx="2"/>
            <a:endCxn id="3" idx="1"/>
          </p:cNvCxnSpPr>
          <p:nvPr/>
        </p:nvCxnSpPr>
        <p:spPr>
          <a:xfrm rot="16200000" flipH="1">
            <a:off x="6794419" y="4610181"/>
            <a:ext cx="929803" cy="1747520"/>
          </a:xfrm>
          <a:prstGeom prst="bentConnector2">
            <a:avLst/>
          </a:prstGeom>
          <a:ln w="76200">
            <a:solidFill>
              <a:srgbClr val="8DD9D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18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7F7890-B697-9B13-52DB-864BEB5F6261}"/>
              </a:ext>
            </a:extLst>
          </p:cNvPr>
          <p:cNvSpPr txBox="1"/>
          <p:nvPr/>
        </p:nvSpPr>
        <p:spPr>
          <a:xfrm>
            <a:off x="761999" y="2219356"/>
            <a:ext cx="12449907" cy="3539430"/>
          </a:xfrm>
          <a:prstGeom prst="rect">
            <a:avLst/>
          </a:prstGeom>
          <a:noFill/>
        </p:spPr>
        <p:txBody>
          <a:bodyPr wrap="square" rtlCol="0">
            <a:spAutoFit/>
          </a:bodyPr>
          <a:lstStyle/>
          <a:p>
            <a:pPr algn="r" rtl="1"/>
            <a:r>
              <a:rPr lang="ar-IQ" sz="3200" dirty="0">
                <a:latin typeface="Rabar_021" panose="02040703060201020203" pitchFamily="18" charset="-78"/>
                <a:cs typeface="Rabar_021" panose="02040703060201020203" pitchFamily="18" charset="-78"/>
              </a:rPr>
              <a:t>بەکارهێنانی کردارە دیجیتاڵییەکان زۆر گرنگە بۆ کۆمپانیاکان بۆ باشترکردنی چوستی و گەیشتن بە کڕیاری نوێ و بەدەستهێنانی سوودی پێشبڕکێ.</a:t>
            </a:r>
          </a:p>
          <a:p>
            <a:pPr algn="r" rtl="1"/>
            <a:endParaRPr lang="ar-IQ" sz="3200" dirty="0">
              <a:latin typeface="Rabar_021" panose="02040703060201020203" pitchFamily="18" charset="-78"/>
              <a:cs typeface="Rabar_021" panose="02040703060201020203" pitchFamily="18" charset="-78"/>
            </a:endParaRPr>
          </a:p>
          <a:p>
            <a:pPr algn="r" rtl="1"/>
            <a:r>
              <a:rPr lang="ar-IQ" sz="3200" dirty="0">
                <a:latin typeface="Rabar_021" panose="02040703060201020203" pitchFamily="18" charset="-78"/>
                <a:cs typeface="Rabar_021" panose="02040703060201020203" pitchFamily="18" charset="-78"/>
              </a:rPr>
              <a:t> کردارەکانی بازرگانی دیجیتاڵی </a:t>
            </a:r>
            <a:r>
              <a:rPr lang="en-US" sz="3200" dirty="0">
                <a:latin typeface="Rabar_021" panose="02040703060201020203" pitchFamily="18" charset="-78"/>
                <a:cs typeface="Rabar_021" panose="02040703060201020203" pitchFamily="18" charset="-78"/>
              </a:rPr>
              <a:t>MSME </a:t>
            </a:r>
            <a:r>
              <a:rPr lang="ar-IQ" sz="3200" dirty="0">
                <a:latin typeface="Rabar_021" panose="02040703060201020203" pitchFamily="18" charset="-78"/>
                <a:cs typeface="Rabar_021" panose="02040703060201020203" pitchFamily="18" charset="-78"/>
              </a:rPr>
              <a:t>بریتین لە:</a:t>
            </a:r>
          </a:p>
          <a:p>
            <a:pPr marL="457200" indent="-457200" algn="r" rtl="1">
              <a:buFont typeface="Wingdings" panose="05000000000000000000" pitchFamily="2" charset="2"/>
              <a:buChar char="q"/>
            </a:pPr>
            <a:r>
              <a:rPr lang="ar-IQ" sz="3200" dirty="0">
                <a:latin typeface="Rabar_021" panose="02040703060201020203" pitchFamily="18" charset="-78"/>
                <a:cs typeface="Rabar_021" panose="02040703060201020203" pitchFamily="18" charset="-78"/>
              </a:rPr>
              <a:t>بەکارهێنانی تەکنەلۆژیای دیجیتاڵ و ئامرازەکان بۆ ئەنجامدانی چالاکی بازرگانی
پەیوەندیکردن لەگەڵ کڕیارەکان
گەیاندنی بەرهەم و خزمەتگوزاری</a:t>
            </a:r>
            <a:endParaRPr lang="en-US" sz="32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39400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7F7890-B697-9B13-52DB-864BEB5F6261}"/>
              </a:ext>
            </a:extLst>
          </p:cNvPr>
          <p:cNvSpPr txBox="1"/>
          <p:nvPr/>
        </p:nvSpPr>
        <p:spPr>
          <a:xfrm>
            <a:off x="561362" y="2352507"/>
            <a:ext cx="12593276" cy="2677656"/>
          </a:xfrm>
          <a:prstGeom prst="rect">
            <a:avLst/>
          </a:prstGeom>
          <a:noFill/>
        </p:spPr>
        <p:txBody>
          <a:bodyPr wrap="square" rtlCol="0">
            <a:spAutoFit/>
          </a:bodyPr>
          <a:lstStyle/>
          <a:p>
            <a:pPr marL="457200" indent="-457200" algn="r" rtl="1">
              <a:buFont typeface="Arial" panose="020B0604020202020204" pitchFamily="34" charset="0"/>
              <a:buChar char="•"/>
            </a:pPr>
            <a:r>
              <a:rPr lang="ar-IQ" sz="2800" dirty="0">
                <a:latin typeface="Rabar_021" panose="02040703060201020203" pitchFamily="18" charset="-78"/>
                <a:cs typeface="Rabar_021" panose="02040703060201020203" pitchFamily="18" charset="-78"/>
              </a:rPr>
              <a:t>هەورە کۆگا ، پلاتفۆرمی بازرگانی ئەلیکترۆنی، بازاڕکردنی تۆڕە کۆمەڵایەتییەکان، ئەپەکانی مۆبایل، و زیاتریش هەموویان نموونەی کردارەکانی بازرگانی دیجیتاڵن.</a:t>
            </a:r>
          </a:p>
          <a:p>
            <a:pPr marL="457200" indent="-457200" algn="r" rtl="1">
              <a:buFont typeface="Arial" panose="020B0604020202020204" pitchFamily="34" charset="0"/>
              <a:buChar char="•"/>
            </a:pPr>
            <a:endParaRPr lang="ar-IQ" sz="2800" dirty="0">
              <a:latin typeface="Rabar_021" panose="02040703060201020203" pitchFamily="18" charset="-78"/>
              <a:cs typeface="Rabar_021" panose="02040703060201020203" pitchFamily="18" charset="-78"/>
            </a:endParaRPr>
          </a:p>
          <a:p>
            <a:pPr marL="457200" indent="-457200" algn="r" rtl="1">
              <a:buFont typeface="Arial" panose="020B0604020202020204" pitchFamily="34" charset="0"/>
              <a:buChar char="•"/>
            </a:pPr>
            <a:r>
              <a:rPr lang="ar-IQ" sz="2800" dirty="0">
                <a:latin typeface="Rabar_021" panose="02040703060201020203" pitchFamily="18" charset="-78"/>
                <a:cs typeface="Rabar_021" panose="02040703060201020203" pitchFamily="18" charset="-78"/>
              </a:rPr>
              <a:t>پێویستە کۆمپانیاکان پێداویستی و ئامانجەکانی دیجیتاڵی خۆیان دیاری بکەن و تواناکانی تەکنەلۆژیایان هەڵسەنگاندن بکەن و ڕاوێژی شارەزا لە خزمەتگوزارییەکانی گۆڕینی دیجیتاڵی وەربگرن بۆ تێگەیشتن لە کردارەکانی بازرگانی دیجیتاڵی.</a:t>
            </a:r>
            <a:endParaRPr lang="en-US" sz="28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185325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2A41A1-6054-C471-DCA2-122209B7719E}"/>
              </a:ext>
            </a:extLst>
          </p:cNvPr>
          <p:cNvSpPr txBox="1"/>
          <p:nvPr/>
        </p:nvSpPr>
        <p:spPr>
          <a:xfrm>
            <a:off x="1853662" y="397611"/>
            <a:ext cx="3577590" cy="923330"/>
          </a:xfrm>
          <a:prstGeom prst="rect">
            <a:avLst/>
          </a:prstGeom>
          <a:noFill/>
        </p:spPr>
        <p:txBody>
          <a:bodyPr wrap="square">
            <a:spAutoFit/>
          </a:bodyPr>
          <a:lstStyle/>
          <a:p>
            <a:pPr algn="ctr"/>
            <a:r>
              <a:rPr lang="ar-IQ" sz="5400" dirty="0" err="1">
                <a:solidFill>
                  <a:schemeClr val="bg1"/>
                </a:solidFill>
                <a:latin typeface="Rabar_021" panose="02040703060201020203" pitchFamily="18" charset="-78"/>
                <a:cs typeface="Rabar_021" panose="02040703060201020203" pitchFamily="18" charset="-78"/>
              </a:rPr>
              <a:t>پێڕست</a:t>
            </a:r>
            <a:r>
              <a:rPr lang="ar-IQ" sz="5400" dirty="0">
                <a:solidFill>
                  <a:schemeClr val="bg1"/>
                </a:solidFill>
                <a:latin typeface="Rabar_021" panose="02040703060201020203" pitchFamily="18" charset="-78"/>
                <a:cs typeface="Rabar_021" panose="02040703060201020203" pitchFamily="18" charset="-78"/>
              </a:rPr>
              <a:t> :</a:t>
            </a:r>
            <a:endParaRPr lang="en-US" sz="5400" dirty="0">
              <a:solidFill>
                <a:schemeClr val="bg1"/>
              </a:solidFill>
              <a:latin typeface="Rabar_021" panose="02040703060201020203" pitchFamily="18" charset="-78"/>
              <a:cs typeface="Rabar_021" panose="02040703060201020203" pitchFamily="18" charset="-78"/>
            </a:endParaRPr>
          </a:p>
        </p:txBody>
      </p:sp>
      <p:sp>
        <p:nvSpPr>
          <p:cNvPr id="5" name="TextBox 4">
            <a:extLst>
              <a:ext uri="{FF2B5EF4-FFF2-40B4-BE49-F238E27FC236}">
                <a16:creationId xmlns:a16="http://schemas.microsoft.com/office/drawing/2014/main" id="{68016CEC-38D8-E2EB-6CFE-4FA3207B3898}"/>
              </a:ext>
            </a:extLst>
          </p:cNvPr>
          <p:cNvSpPr txBox="1"/>
          <p:nvPr/>
        </p:nvSpPr>
        <p:spPr>
          <a:xfrm>
            <a:off x="-119282" y="1740914"/>
            <a:ext cx="8256269" cy="4893647"/>
          </a:xfrm>
          <a:prstGeom prst="rect">
            <a:avLst/>
          </a:prstGeom>
          <a:noFill/>
        </p:spPr>
        <p:txBody>
          <a:bodyPr wrap="square" numCol="1" rtlCol="1">
            <a:spAutoFit/>
          </a:bodyPr>
          <a:lstStyle/>
          <a:p>
            <a:pPr marL="385763" indent="-385763" algn="r" rtl="1">
              <a:buFont typeface="Arial" panose="020B0604020202020204" pitchFamily="34" charset="0"/>
              <a:buChar char="•"/>
            </a:pPr>
            <a:r>
              <a:rPr lang="en-US" sz="2400" dirty="0">
                <a:solidFill>
                  <a:schemeClr val="bg1"/>
                </a:solidFill>
                <a:latin typeface="Rabar_021" panose="02040703060201020203" pitchFamily="18" charset="-78"/>
                <a:cs typeface="Rabar_021" panose="02040703060201020203" pitchFamily="18" charset="-78"/>
              </a:rPr>
              <a:t>MSME </a:t>
            </a:r>
            <a:r>
              <a:rPr lang="ar-IQ" sz="2400" dirty="0" err="1">
                <a:solidFill>
                  <a:schemeClr val="bg1"/>
                </a:solidFill>
                <a:latin typeface="Rabar_021" panose="02040703060201020203" pitchFamily="18" charset="-78"/>
                <a:cs typeface="Rabar_021" panose="02040703060201020203" pitchFamily="18" charset="-78"/>
              </a:rPr>
              <a:t>چییە</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دیجیتاڵکردن</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چییە</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گۆڕانی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چییە</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نموونەکانی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حاڵەتەکانی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بەکارهێنانی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دیجیتاڵکردن</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نمونەى</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وەرگیراو</a:t>
            </a:r>
            <a:r>
              <a:rPr lang="ar-IQ" sz="2400" dirty="0">
                <a:solidFill>
                  <a:schemeClr val="bg1"/>
                </a:solidFill>
                <a:latin typeface="Rabar_021" panose="02040703060201020203" pitchFamily="18" charset="-78"/>
                <a:cs typeface="Rabar_021" panose="02040703060201020203" pitchFamily="18" charset="-78"/>
              </a:rPr>
              <a:t> (</a:t>
            </a:r>
            <a:r>
              <a:rPr lang="en-US" sz="2400" dirty="0">
                <a:solidFill>
                  <a:schemeClr val="bg1"/>
                </a:solidFill>
                <a:latin typeface="Rabar_021" panose="02040703060201020203" pitchFamily="18" charset="-78"/>
                <a:cs typeface="Rabar_021" panose="02040703060201020203" pitchFamily="18" charset="-78"/>
              </a:rPr>
              <a:t>E-</a:t>
            </a:r>
            <a:r>
              <a:rPr lang="en-US" sz="2400" dirty="0" err="1">
                <a:solidFill>
                  <a:schemeClr val="bg1"/>
                </a:solidFill>
                <a:latin typeface="Rabar_021" panose="02040703060201020203" pitchFamily="18" charset="-78"/>
                <a:cs typeface="Rabar_021" panose="02040703060201020203" pitchFamily="18" charset="-78"/>
              </a:rPr>
              <a:t>Parwarda</a:t>
            </a:r>
            <a:r>
              <a:rPr lang="ar-IQ" sz="2400" dirty="0">
                <a:solidFill>
                  <a:schemeClr val="bg1"/>
                </a:solidFill>
                <a:latin typeface="Rabar_021" panose="02040703060201020203" pitchFamily="18" charset="-78"/>
                <a:cs typeface="Rabar_021" panose="02040703060201020203" pitchFamily="18" charset="-78"/>
              </a:rPr>
              <a:t>)</a:t>
            </a:r>
            <a:r>
              <a:rPr lang="en-US"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سوودەکانی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دیجیتاڵکردن</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زیانەکانی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دیجیتاڵکردن</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دیجیتاڵکردن</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بەرامبەر</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گۆڕانی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کێشەکانی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دیجیتاڵکردن</a:t>
            </a:r>
            <a:r>
              <a:rPr lang="ar-IQ" sz="2400" dirty="0">
                <a:solidFill>
                  <a:schemeClr val="bg1"/>
                </a:solidFill>
                <a:latin typeface="Rabar_021" panose="02040703060201020203" pitchFamily="18" charset="-78"/>
                <a:cs typeface="Rabar_021" panose="02040703060201020203" pitchFamily="18" charset="-78"/>
              </a:rPr>
              <a:t> (</a:t>
            </a:r>
            <a:r>
              <a:rPr lang="en-US" sz="2400" dirty="0">
                <a:solidFill>
                  <a:schemeClr val="bg1"/>
                </a:solidFill>
                <a:latin typeface="Rabar_021" panose="02040703060201020203" pitchFamily="18" charset="-78"/>
                <a:cs typeface="Rabar_021" panose="02040703060201020203" pitchFamily="18" charset="-78"/>
              </a:rPr>
              <a:t>MSME</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بەرهەمهێنانی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بازرگانی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چییە</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پرۆسەی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بازرگانی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چەند</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گرنگە</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بەکارهێنانی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ئامرازە</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دیجیتاڵییەکان</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بۆ</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باشترکردنی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کارایی</a:t>
            </a:r>
            <a:r>
              <a:rPr lang="ar-IQ" sz="2400" dirty="0">
                <a:solidFill>
                  <a:schemeClr val="bg1"/>
                </a:solidFill>
                <a:latin typeface="Rabar_021" panose="02040703060201020203" pitchFamily="18" charset="-78"/>
                <a:cs typeface="Rabar_021" panose="02040703060201020203" pitchFamily="18" charset="-78"/>
              </a:rPr>
              <a:t> </a:t>
            </a:r>
            <a:r>
              <a:rPr lang="ar-IQ" sz="2400" dirty="0" err="1">
                <a:solidFill>
                  <a:schemeClr val="bg1"/>
                </a:solidFill>
                <a:latin typeface="Rabar_021" panose="02040703060201020203" pitchFamily="18" charset="-78"/>
                <a:cs typeface="Rabar_021" panose="02040703060201020203" pitchFamily="18" charset="-78"/>
              </a:rPr>
              <a:t>ڕێکخراوەکە</a:t>
            </a:r>
            <a:endParaRPr lang="en-US" sz="2400" strike="sngStrike" dirty="0">
              <a:solidFill>
                <a:schemeClr val="bg1"/>
              </a:solidFill>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309174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260359-0BF9-D73E-CA06-453ADD9559DB}"/>
              </a:ext>
            </a:extLst>
          </p:cNvPr>
          <p:cNvSpPr txBox="1"/>
          <p:nvPr/>
        </p:nvSpPr>
        <p:spPr>
          <a:xfrm>
            <a:off x="531361" y="974058"/>
            <a:ext cx="12258515" cy="4401205"/>
          </a:xfrm>
          <a:prstGeom prst="rect">
            <a:avLst/>
          </a:prstGeom>
          <a:noFill/>
        </p:spPr>
        <p:txBody>
          <a:bodyPr wrap="square">
            <a:spAutoFit/>
          </a:bodyPr>
          <a:lstStyle/>
          <a:p>
            <a:pPr algn="ctr" rtl="1"/>
            <a:r>
              <a:rPr lang="ar-IQ" sz="2800" b="1" dirty="0">
                <a:solidFill>
                  <a:srgbClr val="002060"/>
                </a:solidFill>
                <a:latin typeface="Rabar_021" panose="02040703060201020203" pitchFamily="18" charset="-78"/>
                <a:cs typeface="Rabar_021" panose="02040703060201020203" pitchFamily="18" charset="-78"/>
              </a:rPr>
              <a:t>نموونەی دیجیتاڵکردن
بازرگانی ئەلیکترۆنی</a:t>
            </a:r>
          </a:p>
          <a:p>
            <a:pPr algn="ctr" rtl="1"/>
            <a:endParaRPr lang="ar-IQ" sz="2800" b="1" dirty="0">
              <a:solidFill>
                <a:srgbClr val="002060"/>
              </a:solidFill>
              <a:latin typeface="Rabar_021" panose="02040703060201020203" pitchFamily="18" charset="-78"/>
              <a:cs typeface="Rabar_021" panose="02040703060201020203" pitchFamily="18" charset="-78"/>
            </a:endParaRPr>
          </a:p>
          <a:p>
            <a:pPr algn="r" rtl="1"/>
            <a:r>
              <a:rPr lang="ar-IQ" sz="2800" b="1" dirty="0">
                <a:latin typeface="Rabar_021" panose="02040703060201020203" pitchFamily="18" charset="-78"/>
                <a:cs typeface="Rabar_021" panose="02040703060201020203" pitchFamily="18" charset="-78"/>
              </a:rPr>
              <a:t>فرۆشیارانی ئینتەرنێت تەکنەلۆژیای دیجیتاڵ بەکاردەهێنن بۆ دابینکردنی ئەزموونێکی بێ کێشە بۆ کڕیاران. ئەمە پێشنیاری بەرهەمی تایبەتمەند، نوێکردنەوەی کۆگای کاتی ڕاستەقینە، و پرۆسەی پارەدانی خێرا و پارێزراو دەگرێتەوە.
دیجیتاڵکردن یارمەتی بازرگانی ئەلیکترۆنی داوە بۆ ئۆتۆماتیکیکردنی کارەکانیان، کەمکردنەوەی تێچووەکان و زیادکردنی خێرایی. هەروەها ڕێگەی بە فرۆشیاران داوە کە باشتر لە پێداویستی و پەسەندکراوەکانی کڕیارەکانیان تێبگەن، ئەمەش بووە هۆی زیادبوونی دڵسۆزی کڕیاران و فرۆشتنی زیاتر.</a:t>
            </a:r>
            <a:endParaRPr lang="en-US" sz="2800" dirty="0">
              <a:latin typeface="Rabar_021" panose="02040703060201020203" pitchFamily="18" charset="-78"/>
              <a:cs typeface="Rabar_021" panose="02040703060201020203" pitchFamily="18" charset="-78"/>
            </a:endParaRPr>
          </a:p>
        </p:txBody>
      </p:sp>
      <p:pic>
        <p:nvPicPr>
          <p:cNvPr id="6" name="Picture 5">
            <a:extLst>
              <a:ext uri="{FF2B5EF4-FFF2-40B4-BE49-F238E27FC236}">
                <a16:creationId xmlns:a16="http://schemas.microsoft.com/office/drawing/2014/main" id="{3A40A2E8-86E8-9403-6399-8F5F019422D3}"/>
              </a:ext>
            </a:extLst>
          </p:cNvPr>
          <p:cNvPicPr>
            <a:picLocks noChangeAspect="1"/>
          </p:cNvPicPr>
          <p:nvPr/>
        </p:nvPicPr>
        <p:blipFill>
          <a:blip r:embed="rId2">
            <a:duotone>
              <a:prstClr val="black"/>
              <a:schemeClr val="accent1">
                <a:tint val="45000"/>
                <a:satMod val="400000"/>
              </a:schemeClr>
            </a:duotone>
          </a:blip>
          <a:stretch>
            <a:fillRect/>
          </a:stretch>
        </p:blipFill>
        <p:spPr>
          <a:xfrm>
            <a:off x="9065317" y="5460643"/>
            <a:ext cx="3321531" cy="875748"/>
          </a:xfrm>
          <a:prstGeom prst="rect">
            <a:avLst/>
          </a:prstGeom>
        </p:spPr>
      </p:pic>
      <p:pic>
        <p:nvPicPr>
          <p:cNvPr id="7" name="Picture 6">
            <a:extLst>
              <a:ext uri="{FF2B5EF4-FFF2-40B4-BE49-F238E27FC236}">
                <a16:creationId xmlns:a16="http://schemas.microsoft.com/office/drawing/2014/main" id="{E20FEA2A-1CDE-D45E-340F-0B259C0B890E}"/>
              </a:ext>
            </a:extLst>
          </p:cNvPr>
          <p:cNvPicPr>
            <a:picLocks noChangeAspect="1"/>
          </p:cNvPicPr>
          <p:nvPr/>
        </p:nvPicPr>
        <p:blipFill>
          <a:blip r:embed="rId3"/>
          <a:stretch>
            <a:fillRect/>
          </a:stretch>
        </p:blipFill>
        <p:spPr>
          <a:xfrm>
            <a:off x="1110491" y="5538390"/>
            <a:ext cx="2023568" cy="720253"/>
          </a:xfrm>
          <a:prstGeom prst="rect">
            <a:avLst/>
          </a:prstGeom>
        </p:spPr>
      </p:pic>
      <p:pic>
        <p:nvPicPr>
          <p:cNvPr id="9" name="Picture 8">
            <a:extLst>
              <a:ext uri="{FF2B5EF4-FFF2-40B4-BE49-F238E27FC236}">
                <a16:creationId xmlns:a16="http://schemas.microsoft.com/office/drawing/2014/main" id="{24A2BE6A-F0B6-E0AF-E452-E5C991F8FE84}"/>
              </a:ext>
            </a:extLst>
          </p:cNvPr>
          <p:cNvPicPr>
            <a:picLocks noChangeAspect="1"/>
          </p:cNvPicPr>
          <p:nvPr/>
        </p:nvPicPr>
        <p:blipFill>
          <a:blip r:embed="rId4"/>
          <a:stretch>
            <a:fillRect/>
          </a:stretch>
        </p:blipFill>
        <p:spPr>
          <a:xfrm>
            <a:off x="5581055" y="5588334"/>
            <a:ext cx="2255715" cy="739204"/>
          </a:xfrm>
          <a:prstGeom prst="rect">
            <a:avLst/>
          </a:prstGeom>
        </p:spPr>
      </p:pic>
    </p:spTree>
    <p:extLst>
      <p:ext uri="{BB962C8B-B14F-4D97-AF65-F5344CB8AC3E}">
        <p14:creationId xmlns:p14="http://schemas.microsoft.com/office/powerpoint/2010/main" val="1928518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EC0462-D77C-7EC2-0574-A838C45180CC}"/>
              </a:ext>
            </a:extLst>
          </p:cNvPr>
          <p:cNvSpPr txBox="1"/>
          <p:nvPr/>
        </p:nvSpPr>
        <p:spPr>
          <a:xfrm>
            <a:off x="2991073" y="1126543"/>
            <a:ext cx="10275115" cy="5447645"/>
          </a:xfrm>
          <a:prstGeom prst="rect">
            <a:avLst/>
          </a:prstGeom>
          <a:noFill/>
        </p:spPr>
        <p:txBody>
          <a:bodyPr wrap="square">
            <a:spAutoFit/>
          </a:bodyPr>
          <a:lstStyle/>
          <a:p>
            <a:pPr algn="ctr" rtl="1"/>
            <a:r>
              <a:rPr lang="ar-IQ" sz="3200" b="1" dirty="0">
                <a:solidFill>
                  <a:srgbClr val="002060"/>
                </a:solidFill>
                <a:latin typeface="Rabar_021" panose="02040703060201020203" pitchFamily="18" charset="-78"/>
                <a:cs typeface="Rabar_021" panose="02040703060201020203" pitchFamily="18" charset="-78"/>
              </a:rPr>
              <a:t>چاودێری تەندروستی</a:t>
            </a:r>
          </a:p>
          <a:p>
            <a:pPr algn="ctr" rtl="1"/>
            <a:endParaRPr lang="ar-IQ" sz="3200" b="1" dirty="0">
              <a:solidFill>
                <a:srgbClr val="002060"/>
              </a:solidFill>
              <a:latin typeface="Rabar_021" panose="02040703060201020203" pitchFamily="18" charset="-78"/>
              <a:cs typeface="Rabar_021" panose="02040703060201020203" pitchFamily="18" charset="-78"/>
            </a:endParaRPr>
          </a:p>
          <a:p>
            <a:pPr algn="r" rtl="1"/>
            <a:r>
              <a:rPr lang="ar-IQ" sz="2800" b="1" dirty="0">
                <a:latin typeface="Rabar_021" panose="02040703060201020203" pitchFamily="18" charset="-78"/>
                <a:cs typeface="Rabar_021" panose="02040703060201020203" pitchFamily="18" charset="-78"/>
              </a:rPr>
              <a:t>دیجیتاڵکردن لە چاودێری تەندروستیدا بەکارهێنانی تۆمارە تەندروستییە ئەلیکترۆنییەکان، پزیشکی دوور و چاودێریکردنی نەخۆش لە دوورەوە دەگرێتەوە. ئەم تەکنەلۆژیایانە ڕێگە بە دابینکەرانی چاودێری تەندروستی دەدات چاودێرییەکی کاراتر و کاریگەرتر پێشکەش بکەن و ئەنجامەکانی نەخۆش باشتر بکەن و تێچووەکان کەم بکەنەوە.
دیجیتاڵکردن یارمەتی ڕێکخراوەکانی چاودێری تەندروستی داوە بۆ باشترکردنی دەستگەیشتن بە نەخۆشەکان بۆ چاودێری، کەمکردنەوەی کاتی چاوەڕوانی، و پێشکەشکردنی چارەسەری تایبەتمەندتر و کاریگەرتر. هەروەها ڕێگەی بە دابینکەرەکان داوە کە باشتر شوێن ئەنجامەکانی نەخۆشەکان بکەون و ناوچەکان دیاری بکەن بۆ باشترکردن</a:t>
            </a:r>
            <a:r>
              <a:rPr lang="ar-IQ" sz="3200" b="1" dirty="0">
                <a:solidFill>
                  <a:srgbClr val="002060"/>
                </a:solidFill>
                <a:latin typeface="Rabar_021" panose="02040703060201020203" pitchFamily="18" charset="-78"/>
                <a:cs typeface="Rabar_021" panose="02040703060201020203" pitchFamily="18" charset="-78"/>
              </a:rPr>
              <a:t>.</a:t>
            </a:r>
            <a:endParaRPr lang="en-US" sz="2400" dirty="0">
              <a:latin typeface="Rabar_021" panose="02040703060201020203" pitchFamily="18" charset="-78"/>
              <a:cs typeface="Rabar_021" panose="02040703060201020203" pitchFamily="18" charset="-78"/>
            </a:endParaRPr>
          </a:p>
        </p:txBody>
      </p:sp>
      <p:pic>
        <p:nvPicPr>
          <p:cNvPr id="1026" name="Picture 2" descr="smart logo">
            <a:extLst>
              <a:ext uri="{FF2B5EF4-FFF2-40B4-BE49-F238E27FC236}">
                <a16:creationId xmlns:a16="http://schemas.microsoft.com/office/drawing/2014/main" id="{65916116-50CE-B2B5-4735-470E61B19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9016"/>
            <a:ext cx="3550824" cy="292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673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9F177D-51AB-ED65-5684-C10E1BCFA4EE}"/>
              </a:ext>
            </a:extLst>
          </p:cNvPr>
          <p:cNvSpPr txBox="1"/>
          <p:nvPr/>
        </p:nvSpPr>
        <p:spPr>
          <a:xfrm>
            <a:off x="219303" y="1119404"/>
            <a:ext cx="13019486" cy="3600986"/>
          </a:xfrm>
          <a:prstGeom prst="rect">
            <a:avLst/>
          </a:prstGeom>
          <a:noFill/>
        </p:spPr>
        <p:txBody>
          <a:bodyPr wrap="square">
            <a:spAutoFit/>
          </a:bodyPr>
          <a:lstStyle/>
          <a:p>
            <a:pPr algn="ctr" rtl="1"/>
            <a:r>
              <a:rPr lang="ar-IQ" sz="3600" b="1" dirty="0">
                <a:solidFill>
                  <a:srgbClr val="002060"/>
                </a:solidFill>
                <a:latin typeface="Rabar_021" panose="02040703060201020203" pitchFamily="18" charset="-78"/>
                <a:cs typeface="Rabar_021" panose="02040703060201020203" pitchFamily="18" charset="-78"/>
              </a:rPr>
              <a:t>بانکی</a:t>
            </a:r>
            <a:endParaRPr lang="ar-IQ" sz="3200" b="1" dirty="0">
              <a:solidFill>
                <a:srgbClr val="002060"/>
              </a:solidFill>
              <a:latin typeface="Rabar_021" panose="02040703060201020203" pitchFamily="18" charset="-78"/>
              <a:cs typeface="Rabar_021" panose="02040703060201020203" pitchFamily="18" charset="-78"/>
            </a:endParaRPr>
          </a:p>
          <a:p>
            <a:pPr algn="ctr" rtl="1"/>
            <a:endParaRPr lang="ar-IQ" sz="3200" b="1" dirty="0">
              <a:solidFill>
                <a:srgbClr val="002060"/>
              </a:solidFill>
              <a:latin typeface="Rabar_021" panose="02040703060201020203" pitchFamily="18" charset="-78"/>
              <a:cs typeface="Rabar_021" panose="02040703060201020203" pitchFamily="18" charset="-78"/>
            </a:endParaRPr>
          </a:p>
          <a:p>
            <a:pPr algn="ctr" rtl="1"/>
            <a:r>
              <a:rPr lang="ar-IQ" sz="3200" b="1" dirty="0">
                <a:latin typeface="Rabar_021" panose="02040703060201020203" pitchFamily="18" charset="-78"/>
                <a:cs typeface="Rabar_021" panose="02040703060201020203" pitchFamily="18" charset="-78"/>
              </a:rPr>
              <a:t>دیجیتاڵکردن پیشەسازی بانکی گۆڕیوە، لەگەڵ بانکی ئۆنلاین، پارەدانی مۆبایل، و گیرفانی دیجیتاڵی زیاتر و زیاتر بەناوبانگ دەبن. </a:t>
            </a:r>
          </a:p>
          <a:p>
            <a:pPr algn="ctr" rtl="1"/>
            <a:endParaRPr lang="ar-IQ" sz="3200" b="1" dirty="0">
              <a:latin typeface="Rabar_021" panose="02040703060201020203" pitchFamily="18" charset="-78"/>
              <a:cs typeface="Rabar_021" panose="02040703060201020203" pitchFamily="18" charset="-78"/>
            </a:endParaRPr>
          </a:p>
          <a:p>
            <a:pPr algn="ctr" rtl="1"/>
            <a:r>
              <a:rPr lang="ar-IQ" sz="3200" b="1" dirty="0">
                <a:latin typeface="Rabar_021" panose="02040703060201020203" pitchFamily="18" charset="-78"/>
                <a:cs typeface="Rabar_021" panose="02040703060201020203" pitchFamily="18" charset="-78"/>
              </a:rPr>
              <a:t>بانکەکان تەکنەلۆژیای دیجیتاڵ بەکاردەهێنن بۆ دابینکردنی ئەزموونی بانکی گونجاوتر و تایبەتمەندتر بە کڕیارەکان، لە کاتێکدا چوستی باشتر دەکەن و تێچووەکان کەم دەکەنەوە.</a:t>
            </a:r>
            <a:endParaRPr lang="en-US" sz="3200" dirty="0">
              <a:latin typeface="Rabar_021" panose="02040703060201020203" pitchFamily="18" charset="-78"/>
              <a:cs typeface="Rabar_021" panose="02040703060201020203" pitchFamily="18" charset="-78"/>
            </a:endParaRPr>
          </a:p>
        </p:txBody>
      </p:sp>
      <p:pic>
        <p:nvPicPr>
          <p:cNvPr id="2" name="Picture 1">
            <a:extLst>
              <a:ext uri="{FF2B5EF4-FFF2-40B4-BE49-F238E27FC236}">
                <a16:creationId xmlns:a16="http://schemas.microsoft.com/office/drawing/2014/main" id="{6275F45C-AB86-FECD-33D8-9FDC04E40D0E}"/>
              </a:ext>
            </a:extLst>
          </p:cNvPr>
          <p:cNvPicPr>
            <a:picLocks noChangeAspect="1"/>
          </p:cNvPicPr>
          <p:nvPr/>
        </p:nvPicPr>
        <p:blipFill rotWithShape="1">
          <a:blip r:embed="rId2"/>
          <a:srcRect t="32293" b="36923"/>
          <a:stretch/>
        </p:blipFill>
        <p:spPr>
          <a:xfrm>
            <a:off x="244752" y="5228086"/>
            <a:ext cx="3889710" cy="1197440"/>
          </a:xfrm>
          <a:prstGeom prst="rect">
            <a:avLst/>
          </a:prstGeom>
        </p:spPr>
      </p:pic>
      <p:pic>
        <p:nvPicPr>
          <p:cNvPr id="4" name="Picture 3">
            <a:extLst>
              <a:ext uri="{FF2B5EF4-FFF2-40B4-BE49-F238E27FC236}">
                <a16:creationId xmlns:a16="http://schemas.microsoft.com/office/drawing/2014/main" id="{F3D82E94-AD18-FC4E-4EED-17C57C8C8BDE}"/>
              </a:ext>
            </a:extLst>
          </p:cNvPr>
          <p:cNvPicPr>
            <a:picLocks noChangeAspect="1"/>
          </p:cNvPicPr>
          <p:nvPr/>
        </p:nvPicPr>
        <p:blipFill>
          <a:blip r:embed="rId3"/>
          <a:stretch>
            <a:fillRect/>
          </a:stretch>
        </p:blipFill>
        <p:spPr>
          <a:xfrm>
            <a:off x="4278003" y="5128003"/>
            <a:ext cx="1397605" cy="1397605"/>
          </a:xfrm>
          <a:prstGeom prst="rect">
            <a:avLst/>
          </a:prstGeom>
        </p:spPr>
      </p:pic>
      <p:pic>
        <p:nvPicPr>
          <p:cNvPr id="1026" name="Picture 2" descr="Zain Cash Payment Module - nopCommerce">
            <a:extLst>
              <a:ext uri="{FF2B5EF4-FFF2-40B4-BE49-F238E27FC236}">
                <a16:creationId xmlns:a16="http://schemas.microsoft.com/office/drawing/2014/main" id="{0CC9C031-FEE8-99D3-8E43-5B4E52050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847" y="5033079"/>
            <a:ext cx="2282214" cy="1614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ia Hawala">
            <a:extLst>
              <a:ext uri="{FF2B5EF4-FFF2-40B4-BE49-F238E27FC236}">
                <a16:creationId xmlns:a16="http://schemas.microsoft.com/office/drawing/2014/main" id="{6AFD0062-D208-9F92-8C4B-4B9F84417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5103" y="5140160"/>
            <a:ext cx="3981691" cy="140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6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8AD66-44CD-CBC8-1A45-DE465729E5EB}"/>
              </a:ext>
            </a:extLst>
          </p:cNvPr>
          <p:cNvSpPr txBox="1"/>
          <p:nvPr/>
        </p:nvSpPr>
        <p:spPr>
          <a:xfrm>
            <a:off x="244263" y="1340586"/>
            <a:ext cx="12001500" cy="830997"/>
          </a:xfrm>
          <a:prstGeom prst="rect">
            <a:avLst/>
          </a:prstGeom>
          <a:noFill/>
        </p:spPr>
        <p:txBody>
          <a:bodyPr wrap="square">
            <a:spAutoFit/>
          </a:bodyPr>
          <a:lstStyle/>
          <a:p>
            <a:pPr algn="ctr"/>
            <a:r>
              <a:rPr lang="ar-IQ" sz="4800" b="1" dirty="0">
                <a:solidFill>
                  <a:srgbClr val="002060"/>
                </a:solidFill>
                <a:effectLst>
                  <a:outerShdw blurRad="38100" dist="38100" dir="2700000" algn="tl">
                    <a:srgbClr val="000000">
                      <a:alpha val="43137"/>
                    </a:srgbClr>
                  </a:outerShdw>
                </a:effectLst>
                <a:latin typeface="Rabar_021" panose="02040703060201020203" pitchFamily="18" charset="-78"/>
                <a:cs typeface="Rabar_021" panose="02040703060201020203" pitchFamily="18" charset="-78"/>
              </a:rPr>
              <a:t>سوودەکانی دیجیتەیشن ( نمونەى وەرگیراو ) </a:t>
            </a:r>
            <a:endParaRPr lang="en-US" sz="4800" b="1" dirty="0">
              <a:solidFill>
                <a:srgbClr val="002060"/>
              </a:solidFill>
              <a:effectLst>
                <a:outerShdw blurRad="38100" dist="38100" dir="2700000" algn="tl">
                  <a:srgbClr val="000000">
                    <a:alpha val="43137"/>
                  </a:srgbClr>
                </a:outerShdw>
              </a:effectLst>
              <a:latin typeface="Rabar_021" panose="02040703060201020203" pitchFamily="18" charset="-78"/>
              <a:cs typeface="Rabar_021" panose="02040703060201020203" pitchFamily="18" charset="-78"/>
            </a:endParaRPr>
          </a:p>
        </p:txBody>
      </p:sp>
      <p:grpSp>
        <p:nvGrpSpPr>
          <p:cNvPr id="7" name="Group 6">
            <a:extLst>
              <a:ext uri="{FF2B5EF4-FFF2-40B4-BE49-F238E27FC236}">
                <a16:creationId xmlns:a16="http://schemas.microsoft.com/office/drawing/2014/main" id="{8CEF9EB4-E37F-39A2-D3FC-5E6A97802AC2}"/>
              </a:ext>
            </a:extLst>
          </p:cNvPr>
          <p:cNvGrpSpPr/>
          <p:nvPr/>
        </p:nvGrpSpPr>
        <p:grpSpPr>
          <a:xfrm>
            <a:off x="2534528" y="2424060"/>
            <a:ext cx="8003858" cy="3737610"/>
            <a:chOff x="579120" y="1717040"/>
            <a:chExt cx="10525760" cy="4983745"/>
          </a:xfrm>
        </p:grpSpPr>
        <p:pic>
          <p:nvPicPr>
            <p:cNvPr id="4" name="Picture 3">
              <a:extLst>
                <a:ext uri="{FF2B5EF4-FFF2-40B4-BE49-F238E27FC236}">
                  <a16:creationId xmlns:a16="http://schemas.microsoft.com/office/drawing/2014/main" id="{DD5F2492-629B-A985-9F9D-FB58D6F94D41}"/>
                </a:ext>
              </a:extLst>
            </p:cNvPr>
            <p:cNvPicPr>
              <a:picLocks noChangeAspect="1"/>
            </p:cNvPicPr>
            <p:nvPr/>
          </p:nvPicPr>
          <p:blipFill rotWithShape="1">
            <a:blip r:embed="rId2"/>
            <a:srcRect l="26167" t="7556" r="3500" b="5481"/>
            <a:stretch/>
          </p:blipFill>
          <p:spPr>
            <a:xfrm>
              <a:off x="3993892" y="1717040"/>
              <a:ext cx="7110988" cy="4983745"/>
            </a:xfrm>
            <a:prstGeom prst="rect">
              <a:avLst/>
            </a:prstGeom>
          </p:spPr>
        </p:pic>
        <p:pic>
          <p:nvPicPr>
            <p:cNvPr id="6" name="Picture 5">
              <a:extLst>
                <a:ext uri="{FF2B5EF4-FFF2-40B4-BE49-F238E27FC236}">
                  <a16:creationId xmlns:a16="http://schemas.microsoft.com/office/drawing/2014/main" id="{E97C5F00-2EC2-AC46-7C76-9BC591101A0A}"/>
                </a:ext>
              </a:extLst>
            </p:cNvPr>
            <p:cNvPicPr>
              <a:picLocks noChangeAspect="1"/>
            </p:cNvPicPr>
            <p:nvPr/>
          </p:nvPicPr>
          <p:blipFill rotWithShape="1">
            <a:blip r:embed="rId3"/>
            <a:srcRect t="6371" b="21630"/>
            <a:stretch/>
          </p:blipFill>
          <p:spPr>
            <a:xfrm>
              <a:off x="579120" y="1755111"/>
              <a:ext cx="3414772" cy="4937760"/>
            </a:xfrm>
            <a:prstGeom prst="rect">
              <a:avLst/>
            </a:prstGeom>
          </p:spPr>
        </p:pic>
      </p:grpSp>
    </p:spTree>
    <p:extLst>
      <p:ext uri="{BB962C8B-B14F-4D97-AF65-F5344CB8AC3E}">
        <p14:creationId xmlns:p14="http://schemas.microsoft.com/office/powerpoint/2010/main" val="227286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67E52-1AFC-47EC-91D0-69DD7747DB43}"/>
              </a:ext>
            </a:extLst>
          </p:cNvPr>
          <p:cNvSpPr txBox="1"/>
          <p:nvPr/>
        </p:nvSpPr>
        <p:spPr>
          <a:xfrm>
            <a:off x="50013" y="902524"/>
            <a:ext cx="13361187" cy="5570756"/>
          </a:xfrm>
          <a:prstGeom prst="rect">
            <a:avLst/>
          </a:prstGeom>
          <a:noFill/>
        </p:spPr>
        <p:txBody>
          <a:bodyPr wrap="square">
            <a:spAutoFit/>
          </a:bodyPr>
          <a:lstStyle/>
          <a:p>
            <a:pPr algn="ctr" rtl="1"/>
            <a:r>
              <a:rPr lang="ar-IQ" sz="3600" b="1" dirty="0">
                <a:solidFill>
                  <a:srgbClr val="002060"/>
                </a:solidFill>
                <a:latin typeface="Rabar_021" panose="02040703060201020203" pitchFamily="18" charset="-78"/>
                <a:cs typeface="Rabar_021" panose="02040703060201020203" pitchFamily="18" charset="-78"/>
              </a:rPr>
              <a:t>سیستەمی </a:t>
            </a:r>
            <a:r>
              <a:rPr lang="en-US" sz="3600" b="1" dirty="0">
                <a:solidFill>
                  <a:srgbClr val="002060"/>
                </a:solidFill>
                <a:latin typeface="Rabar_021" panose="02040703060201020203" pitchFamily="18" charset="-78"/>
                <a:cs typeface="Rabar_021" panose="02040703060201020203" pitchFamily="18" charset="-78"/>
              </a:rPr>
              <a:t>e-</a:t>
            </a:r>
            <a:r>
              <a:rPr lang="en-US" sz="3600" b="1" dirty="0" err="1">
                <a:solidFill>
                  <a:srgbClr val="002060"/>
                </a:solidFill>
                <a:latin typeface="Rabar_021" panose="02040703060201020203" pitchFamily="18" charset="-78"/>
                <a:cs typeface="Rabar_021" panose="02040703060201020203" pitchFamily="18" charset="-78"/>
              </a:rPr>
              <a:t>parwarda</a:t>
            </a:r>
            <a:r>
              <a:rPr lang="en-US" sz="3600" b="1" dirty="0">
                <a:solidFill>
                  <a:srgbClr val="002060"/>
                </a:solidFill>
                <a:latin typeface="Rabar_021" panose="02040703060201020203" pitchFamily="18" charset="-78"/>
                <a:cs typeface="Rabar_021" panose="02040703060201020203" pitchFamily="18" charset="-78"/>
              </a:rPr>
              <a:t> </a:t>
            </a:r>
            <a:r>
              <a:rPr lang="ar-IQ" sz="3600" b="1" dirty="0">
                <a:solidFill>
                  <a:srgbClr val="002060"/>
                </a:solidFill>
                <a:latin typeface="Rabar_021" panose="02040703060201020203" pitchFamily="18" charset="-78"/>
                <a:cs typeface="Rabar_021" panose="02040703060201020203" pitchFamily="18" charset="-78"/>
              </a:rPr>
              <a:t>چییە؟</a:t>
            </a:r>
          </a:p>
          <a:p>
            <a:pPr algn="ctr" rtl="1"/>
            <a:endParaRPr lang="ar-IQ" sz="3200" b="1" dirty="0">
              <a:solidFill>
                <a:srgbClr val="002060"/>
              </a:solidFill>
              <a:latin typeface="Rabar_021" panose="02040703060201020203" pitchFamily="18" charset="-78"/>
              <a:cs typeface="Rabar_021" panose="02040703060201020203" pitchFamily="18" charset="-78"/>
            </a:endParaRPr>
          </a:p>
          <a:p>
            <a:pPr algn="r" rtl="1"/>
            <a:r>
              <a:rPr lang="ar-IQ" sz="3200" b="1" dirty="0">
                <a:latin typeface="Rabar_021" panose="02040703060201020203" pitchFamily="18" charset="-78"/>
                <a:cs typeface="Rabar_021" panose="02040703060201020203" pitchFamily="18" charset="-78"/>
              </a:rPr>
              <a:t>سیستەمێکی ئۆنلاینە کە لەلایەن حکومەتی هەرێمی کوردستان / وەزارەتی پەروەردەوە دیزاین کراوە بۆ ئەنجامدانی هەموو کارەکان لە بەڵگەنامەوە بۆ دیجیتاڵی لەلایەن ئەم سیستەمەوە. 
سیستەمەکە چەندین بەشی هەیە وەک وەزارەت و بەرێوەبەرێتی پەروەردە و قوتابخانە.
هەموو فەرمانبەران و مامۆستایان و خوێندکاران لە هەموو زانیاریە کەسییەکان، بەڵگەنامەکان، مووچە، پرۆفایل، قوتابخانەکان، نمرەکان، ئەنجامەکانی تاقیکردنەوە، بڕوانامە، هتد. 
وە هەموو دۆسیەکانی هەموو کارمەند و مامۆستا و خوێندکارێک کە دیجیتاڵ کراوە بە سکانکردن و داخڵکردنی بۆ سیستەمەکە.</a:t>
            </a:r>
            <a:endParaRPr lang="en-US" sz="20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755264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51DED-A67F-456E-ABA6-D9848567F90F}"/>
              </a:ext>
            </a:extLst>
          </p:cNvPr>
          <p:cNvSpPr txBox="1"/>
          <p:nvPr/>
        </p:nvSpPr>
        <p:spPr>
          <a:xfrm>
            <a:off x="136492" y="1388049"/>
            <a:ext cx="13276938" cy="4401205"/>
          </a:xfrm>
          <a:prstGeom prst="rect">
            <a:avLst/>
          </a:prstGeom>
          <a:noFill/>
        </p:spPr>
        <p:txBody>
          <a:bodyPr wrap="square" numCol="1">
            <a:spAutoFit/>
          </a:bodyPr>
          <a:lstStyle/>
          <a:p>
            <a:pPr algn="r" rtl="1"/>
            <a:r>
              <a:rPr lang="ar-IQ" sz="2800" dirty="0">
                <a:latin typeface="Rabar_021" panose="02040703060201020203" pitchFamily="18" charset="-78"/>
                <a:cs typeface="Rabar_021" panose="02040703060201020203" pitchFamily="18" charset="-78"/>
              </a:rPr>
              <a:t>وەزارەتی پەروەردە خزمەتگوزارییەکی پەروەردەیی گرنگ ڕادەگەیەنێت بۆ دایک و باوکان لە چوارچێوەی سیستەمی ئەلیکترۆنیدا: </a:t>
            </a:r>
            <a:r>
              <a:rPr lang="en-US" sz="2800" dirty="0">
                <a:latin typeface="Rabar_021" panose="02040703060201020203" pitchFamily="18" charset="-78"/>
                <a:cs typeface="Rabar_021" panose="02040703060201020203" pitchFamily="18" charset="-78"/>
              </a:rPr>
              <a:t>E-</a:t>
            </a:r>
            <a:r>
              <a:rPr lang="en-US" sz="2800" dirty="0" err="1">
                <a:latin typeface="Rabar_021" panose="02040703060201020203" pitchFamily="18" charset="-78"/>
                <a:cs typeface="Rabar_021" panose="02040703060201020203" pitchFamily="18" charset="-78"/>
              </a:rPr>
              <a:t>Parwarda</a:t>
            </a:r>
            <a:r>
              <a:rPr lang="en-US" sz="2800" dirty="0">
                <a:latin typeface="Rabar_021" panose="02040703060201020203" pitchFamily="18" charset="-78"/>
                <a:cs typeface="Rabar_021" panose="02040703060201020203" pitchFamily="18" charset="-78"/>
              </a:rPr>
              <a:t>
E-</a:t>
            </a:r>
            <a:r>
              <a:rPr lang="en-US" sz="2800" dirty="0" err="1">
                <a:latin typeface="Rabar_021" panose="02040703060201020203" pitchFamily="18" charset="-78"/>
                <a:cs typeface="Rabar_021" panose="02040703060201020203" pitchFamily="18" charset="-78"/>
              </a:rPr>
              <a:t>Halsangandn</a:t>
            </a:r>
            <a:r>
              <a:rPr lang="en-US" sz="2800" dirty="0">
                <a:latin typeface="Rabar_021" panose="02040703060201020203" pitchFamily="18" charset="-78"/>
                <a:cs typeface="Rabar_021" panose="02040703060201020203" pitchFamily="18" charset="-78"/>
              </a:rPr>
              <a:t> </a:t>
            </a:r>
            <a:r>
              <a:rPr lang="ar-IQ" sz="2800" dirty="0">
                <a:latin typeface="Rabar_021" panose="02040703060201020203" pitchFamily="18" charset="-78"/>
                <a:cs typeface="Rabar_021" panose="02040703060201020203" pitchFamily="18" charset="-78"/>
              </a:rPr>
              <a:t> خزمەتگوزارییەکی دیجیتاڵی نوێی وەزارەتی پەروەردەیە کە ئاسانکاری دەکات بۆ دایک و باوکان بۆ چاودێریکردنی پەروەردە و فێربوونی منداڵەکانیان.
ئەم خزمەتگوزارییە لە 28 قوتابخانەی حکومی و ناحکومی کوردستان بۆ ئەمساڵی خوێندن (2022-2023) دەستی پێکردووە.
</a:t>
            </a:r>
            <a:r>
              <a:rPr lang="en-US" sz="2800" dirty="0">
                <a:latin typeface="Rabar_021" panose="02040703060201020203" pitchFamily="18" charset="-78"/>
                <a:cs typeface="Rabar_021" panose="02040703060201020203" pitchFamily="18" charset="-78"/>
              </a:rPr>
              <a:t>🔹</a:t>
            </a:r>
            <a:r>
              <a:rPr lang="ar-IQ" sz="2800" dirty="0">
                <a:latin typeface="Rabar_021" panose="02040703060201020203" pitchFamily="18" charset="-78"/>
                <a:cs typeface="Rabar_021" panose="02040703060201020203" pitchFamily="18" charset="-78"/>
              </a:rPr>
              <a:t>پێویستە دایک و باوکی خوێندکار تێپەڕەوش و ناوی بەکارهێنەری منداڵەکە لە بەڕێوەبەرایەتی قوتابخانە وەربگرن.
</a:t>
            </a:r>
            <a:r>
              <a:rPr lang="en-US" sz="2800" dirty="0">
                <a:latin typeface="Rabar_021" panose="02040703060201020203" pitchFamily="18" charset="-78"/>
                <a:cs typeface="Rabar_021" panose="02040703060201020203" pitchFamily="18" charset="-78"/>
              </a:rPr>
              <a:t>🔹 </a:t>
            </a:r>
            <a:r>
              <a:rPr lang="ar-IQ" sz="2800" dirty="0">
                <a:latin typeface="Rabar_021" panose="02040703060201020203" pitchFamily="18" charset="-78"/>
                <a:cs typeface="Rabar_021" panose="02040703060201020203" pitchFamily="18" charset="-78"/>
              </a:rPr>
              <a:t>مامۆستای هەر بابەتێک هەموو دوو هەفتە جارێک خوێندکارەکان هەڵدەسەنگێنێت و ئاستەکانیان دەنێرێت بۆ دایک و باوکیان و هەروەها ئاگاداریان دەکاتەوە لە بارودۆخی پەروەردەیی منداڵەکانیان.</a:t>
            </a:r>
            <a:endParaRPr lang="en-US" sz="28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84675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B72FF0C-5AD5-D809-9608-AC7654F6A758}"/>
              </a:ext>
            </a:extLst>
          </p:cNvPr>
          <p:cNvGraphicFramePr/>
          <p:nvPr>
            <p:extLst>
              <p:ext uri="{D42A27DB-BD31-4B8C-83A1-F6EECF244321}">
                <p14:modId xmlns:p14="http://schemas.microsoft.com/office/powerpoint/2010/main" val="904137899"/>
              </p:ext>
            </p:extLst>
          </p:nvPr>
        </p:nvGraphicFramePr>
        <p:xfrm>
          <a:off x="1446143" y="1570382"/>
          <a:ext cx="10823713" cy="4989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39285AF-84E0-FA96-0692-D99269528716}"/>
              </a:ext>
            </a:extLst>
          </p:cNvPr>
          <p:cNvSpPr txBox="1"/>
          <p:nvPr/>
        </p:nvSpPr>
        <p:spPr>
          <a:xfrm>
            <a:off x="2606855" y="985607"/>
            <a:ext cx="6858000" cy="584775"/>
          </a:xfrm>
          <a:prstGeom prst="rect">
            <a:avLst/>
          </a:prstGeom>
          <a:noFill/>
        </p:spPr>
        <p:txBody>
          <a:bodyPr wrap="square">
            <a:spAutoFit/>
          </a:bodyPr>
          <a:lstStyle/>
          <a:p>
            <a:pPr algn="r" rtl="1"/>
            <a:r>
              <a:rPr lang="ar-IQ" sz="3200" dirty="0">
                <a:solidFill>
                  <a:srgbClr val="0070C0"/>
                </a:solidFill>
                <a:latin typeface="Rabar_021" panose="02040703060201020203" pitchFamily="18" charset="-78"/>
                <a:cs typeface="Rabar_021" panose="02040703060201020203" pitchFamily="18" charset="-78"/>
              </a:rPr>
              <a:t>ئاستەکانی هەڵسەنگاندن بریتین لە:</a:t>
            </a:r>
            <a:endParaRPr lang="en-US" sz="3200" dirty="0">
              <a:solidFill>
                <a:srgbClr val="0070C0"/>
              </a:solidFill>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305690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2F333-4A3F-278C-62A6-494FA5D1B4E8}"/>
              </a:ext>
            </a:extLst>
          </p:cNvPr>
          <p:cNvSpPr txBox="1"/>
          <p:nvPr/>
        </p:nvSpPr>
        <p:spPr>
          <a:xfrm>
            <a:off x="1617785" y="2307104"/>
            <a:ext cx="9561020" cy="1938992"/>
          </a:xfrm>
          <a:prstGeom prst="rect">
            <a:avLst/>
          </a:prstGeom>
          <a:noFill/>
        </p:spPr>
        <p:txBody>
          <a:bodyPr wrap="square">
            <a:spAutoFit/>
          </a:bodyPr>
          <a:lstStyle/>
          <a:p>
            <a:pPr algn="ctr"/>
            <a:r>
              <a:rPr lang="ar-IQ" sz="6000" b="1" dirty="0">
                <a:solidFill>
                  <a:srgbClr val="FF0000"/>
                </a:solidFill>
                <a:latin typeface="Rabar_021" panose="02040703060201020203" pitchFamily="18" charset="-78"/>
                <a:ea typeface="Noto Sans" panose="020B0502040504020204" pitchFamily="34" charset="0"/>
                <a:cs typeface="Rabar_021" panose="02040703060201020203" pitchFamily="18" charset="-78"/>
              </a:rPr>
              <a:t>ڕووبەڕووی چ کێشەیەک دەبیتەوە لە دیجیتاڵکردندا؟</a:t>
            </a:r>
            <a:endParaRPr lang="en-US" sz="6000" b="1" dirty="0">
              <a:solidFill>
                <a:srgbClr val="FF0000"/>
              </a:solidFill>
              <a:latin typeface="Rabar_021" panose="02040703060201020203" pitchFamily="18" charset="-78"/>
              <a:ea typeface="Noto Sans" panose="020B0502040504020204" pitchFamily="34" charset="0"/>
              <a:cs typeface="Rabar_021" panose="02040703060201020203" pitchFamily="18" charset="-78"/>
            </a:endParaRPr>
          </a:p>
        </p:txBody>
      </p:sp>
    </p:spTree>
    <p:extLst>
      <p:ext uri="{BB962C8B-B14F-4D97-AF65-F5344CB8AC3E}">
        <p14:creationId xmlns:p14="http://schemas.microsoft.com/office/powerpoint/2010/main" val="342598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7F7890-B697-9B13-52DB-864BEB5F6261}"/>
              </a:ext>
            </a:extLst>
          </p:cNvPr>
          <p:cNvSpPr txBox="1"/>
          <p:nvPr/>
        </p:nvSpPr>
        <p:spPr>
          <a:xfrm>
            <a:off x="514350" y="1026132"/>
            <a:ext cx="12687301" cy="646331"/>
          </a:xfrm>
          <a:prstGeom prst="rect">
            <a:avLst/>
          </a:prstGeom>
          <a:noFill/>
        </p:spPr>
        <p:txBody>
          <a:bodyPr wrap="square" rtlCol="0">
            <a:spAutoFit/>
          </a:bodyPr>
          <a:lstStyle/>
          <a:p>
            <a:pPr algn="ctr" rtl="1"/>
            <a:r>
              <a:rPr lang="ar-IQ" sz="3600" b="1" dirty="0">
                <a:solidFill>
                  <a:srgbClr val="002060"/>
                </a:solidFill>
                <a:latin typeface="noto sans" panose="020B0502040504020204" pitchFamily="34" charset="0"/>
              </a:rPr>
              <a:t>کێشەکانی دیجیتاڵکردن بۆ (</a:t>
            </a:r>
            <a:r>
              <a:rPr lang="en-US" sz="3600" b="1" dirty="0">
                <a:solidFill>
                  <a:srgbClr val="002060"/>
                </a:solidFill>
                <a:latin typeface="noto sans" panose="020B0502040504020204" pitchFamily="34" charset="0"/>
              </a:rPr>
              <a:t>MSMEs</a:t>
            </a:r>
            <a:r>
              <a:rPr lang="ar-IQ" sz="3600" b="1" dirty="0">
                <a:solidFill>
                  <a:srgbClr val="002060"/>
                </a:solidFill>
                <a:latin typeface="noto sans" panose="020B0502040504020204" pitchFamily="34" charset="0"/>
              </a:rPr>
              <a:t>)</a:t>
            </a:r>
            <a:endParaRPr lang="en-US" sz="3600" b="1" dirty="0">
              <a:solidFill>
                <a:srgbClr val="002060"/>
              </a:solidFill>
              <a:latin typeface="noto sans" panose="020B0502040504020204" pitchFamily="34" charset="0"/>
            </a:endParaRPr>
          </a:p>
        </p:txBody>
      </p:sp>
      <p:sp>
        <p:nvSpPr>
          <p:cNvPr id="3" name="TextBox 2">
            <a:extLst>
              <a:ext uri="{FF2B5EF4-FFF2-40B4-BE49-F238E27FC236}">
                <a16:creationId xmlns:a16="http://schemas.microsoft.com/office/drawing/2014/main" id="{4972F333-4A3F-278C-62A6-494FA5D1B4E8}"/>
              </a:ext>
            </a:extLst>
          </p:cNvPr>
          <p:cNvSpPr txBox="1"/>
          <p:nvPr/>
        </p:nvSpPr>
        <p:spPr>
          <a:xfrm>
            <a:off x="514349" y="1672463"/>
            <a:ext cx="12687301" cy="4031873"/>
          </a:xfrm>
          <a:prstGeom prst="rect">
            <a:avLst/>
          </a:prstGeom>
          <a:noFill/>
        </p:spPr>
        <p:txBody>
          <a:bodyPr wrap="square">
            <a:spAutoFit/>
          </a:bodyPr>
          <a:lstStyle/>
          <a:p>
            <a:pPr algn="r" rtl="1"/>
            <a:r>
              <a:rPr lang="ar-IQ" sz="3200" dirty="0">
                <a:solidFill>
                  <a:srgbClr val="002060"/>
                </a:solidFill>
                <a:latin typeface="Rabar_021" panose="02040703060201020203" pitchFamily="18" charset="-78"/>
                <a:ea typeface="Noto Sans" panose="020B0502040504020204" pitchFamily="34" charset="0"/>
                <a:cs typeface="Rabar_021" panose="02040703060201020203" pitchFamily="18" charset="-78"/>
              </a:rPr>
              <a:t>نەبوونی زانیاری تەکنیکی</a:t>
            </a:r>
          </a:p>
          <a:p>
            <a:pPr algn="r" rtl="1"/>
            <a:endParaRPr lang="ar-IQ" sz="3200" dirty="0">
              <a:latin typeface="Rabar_021" panose="02040703060201020203" pitchFamily="18" charset="-78"/>
              <a:ea typeface="Noto Sans" panose="020B0502040504020204" pitchFamily="34" charset="0"/>
              <a:cs typeface="Rabar_021" panose="02040703060201020203" pitchFamily="18" charset="-78"/>
            </a:endParaRPr>
          </a:p>
          <a:p>
            <a:pPr algn="r" rtl="1"/>
            <a:r>
              <a:rPr lang="ar-IQ" sz="3200" dirty="0">
                <a:latin typeface="Rabar_021" panose="02040703060201020203" pitchFamily="18" charset="-78"/>
                <a:ea typeface="Noto Sans" panose="020B0502040504020204" pitchFamily="34" charset="0"/>
                <a:cs typeface="Rabar_021" panose="02040703060201020203" pitchFamily="18" charset="-78"/>
              </a:rPr>
              <a:t>گرنگی شارەزایی تەکنیکی: دیجیتاڵکردن پێویستی بە شارەزایی تەکنیکی هەیە، و زۆرێک لە (</a:t>
            </a:r>
            <a:r>
              <a:rPr lang="en-US" sz="3200" dirty="0">
                <a:latin typeface="Rabar_021" panose="02040703060201020203" pitchFamily="18" charset="-78"/>
                <a:ea typeface="Noto Sans" panose="020B0502040504020204" pitchFamily="34" charset="0"/>
                <a:cs typeface="Rabar_021" panose="02040703060201020203" pitchFamily="18" charset="-78"/>
              </a:rPr>
              <a:t>MSMEs</a:t>
            </a:r>
            <a:r>
              <a:rPr lang="ar-IQ" sz="3200" dirty="0">
                <a:latin typeface="Rabar_021" panose="02040703060201020203" pitchFamily="18" charset="-78"/>
                <a:ea typeface="Noto Sans" panose="020B0502040504020204" pitchFamily="34" charset="0"/>
                <a:cs typeface="Rabar_021" panose="02040703060201020203" pitchFamily="18" charset="-78"/>
              </a:rPr>
              <a:t>)پێویستیان بە شارەزایی و زانیاری زیاترە بۆ جێبەجێکردنی کردارەکانی بازرگانی دیجیتاڵ بە شێوەیەکی کاریگەر.
بەکارهێنانی شارەزایانی تەکنەلۆژیا: (</a:t>
            </a:r>
            <a:r>
              <a:rPr lang="en-US" sz="3200" dirty="0">
                <a:latin typeface="Rabar_021" panose="02040703060201020203" pitchFamily="18" charset="-78"/>
                <a:ea typeface="Noto Sans" panose="020B0502040504020204" pitchFamily="34" charset="0"/>
                <a:cs typeface="Rabar_021" panose="02040703060201020203" pitchFamily="18" charset="-78"/>
              </a:rPr>
              <a:t>MSMEs</a:t>
            </a:r>
            <a:r>
              <a:rPr lang="ar-IQ" sz="3200" dirty="0">
                <a:latin typeface="Rabar_021" panose="02040703060201020203" pitchFamily="18" charset="-78"/>
                <a:ea typeface="Noto Sans" panose="020B0502040504020204" pitchFamily="34" charset="0"/>
                <a:cs typeface="Rabar_021" panose="02040703060201020203" pitchFamily="18" charset="-78"/>
              </a:rPr>
              <a:t>) دەتوانێت زاڵ بێت بەسەر ئەم کێشەیەدا بە بەکارهێنانی شارەزایانی تەکنەلۆژیا یان هاوبەشیکردن لەگەڵ ئاژانسە دیجیتاڵییەکانی وەک دیڤۆلۆپەر بۆ بەدەستهێنانی پشتگیری تەکنیکی و ڕێنمایی.</a:t>
            </a:r>
            <a:endParaRPr lang="en-US" sz="3200" dirty="0">
              <a:latin typeface="Rabar_021" panose="02040703060201020203" pitchFamily="18" charset="-78"/>
              <a:ea typeface="Noto Sans" panose="020B0502040504020204" pitchFamily="34" charset="0"/>
              <a:cs typeface="Rabar_021" panose="02040703060201020203" pitchFamily="18" charset="-78"/>
            </a:endParaRPr>
          </a:p>
        </p:txBody>
      </p:sp>
    </p:spTree>
    <p:extLst>
      <p:ext uri="{BB962C8B-B14F-4D97-AF65-F5344CB8AC3E}">
        <p14:creationId xmlns:p14="http://schemas.microsoft.com/office/powerpoint/2010/main" val="422887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7F7890-B697-9B13-52DB-864BEB5F6261}"/>
              </a:ext>
            </a:extLst>
          </p:cNvPr>
          <p:cNvSpPr txBox="1"/>
          <p:nvPr/>
        </p:nvSpPr>
        <p:spPr>
          <a:xfrm>
            <a:off x="755042" y="1368376"/>
            <a:ext cx="12456866" cy="2431435"/>
          </a:xfrm>
          <a:prstGeom prst="rect">
            <a:avLst/>
          </a:prstGeom>
          <a:noFill/>
        </p:spPr>
        <p:txBody>
          <a:bodyPr wrap="square" rtlCol="0">
            <a:spAutoFit/>
          </a:bodyPr>
          <a:lstStyle/>
          <a:p>
            <a:pPr algn="just" rtl="1"/>
            <a:r>
              <a:rPr lang="ar-IQ" sz="3200" b="1" dirty="0">
                <a:solidFill>
                  <a:srgbClr val="002060"/>
                </a:solidFill>
                <a:latin typeface="Rabar_021" panose="02040703060201020203" pitchFamily="18" charset="-78"/>
                <a:cs typeface="Rabar_021" panose="02040703060201020203" pitchFamily="18" charset="-78"/>
              </a:rPr>
              <a:t>سەرچاوە سنووردارەکان</a:t>
            </a:r>
          </a:p>
          <a:p>
            <a:pPr algn="just" rtl="1"/>
            <a:r>
              <a:rPr lang="ar-IQ" sz="2400" b="1" dirty="0">
                <a:latin typeface="Rabar_021" panose="02040703060201020203" pitchFamily="18" charset="-78"/>
                <a:cs typeface="Rabar_021" panose="02040703060201020203" pitchFamily="18" charset="-78"/>
              </a:rPr>
              <a:t>بەهۆی زۆری تێچووی دیجیتاڵکردنەوە، زۆرێک لە (</a:t>
            </a:r>
            <a:r>
              <a:rPr lang="en-US" sz="2400" dirty="0">
                <a:latin typeface="Rabar_021" panose="02040703060201020203" pitchFamily="18" charset="-78"/>
                <a:ea typeface="Noto Sans" panose="020B0502040504020204" pitchFamily="34" charset="0"/>
                <a:cs typeface="Rabar_021" panose="02040703060201020203" pitchFamily="18" charset="-78"/>
              </a:rPr>
              <a:t>MSMEs</a:t>
            </a:r>
            <a:r>
              <a:rPr lang="en-US" sz="2400" b="1" dirty="0">
                <a:latin typeface="Rabar_021" panose="02040703060201020203" pitchFamily="18" charset="-78"/>
                <a:cs typeface="Rabar_021" panose="02040703060201020203" pitchFamily="18" charset="-78"/>
              </a:rPr>
              <a:t> </a:t>
            </a:r>
            <a:r>
              <a:rPr lang="ar-IQ" sz="2400" b="1" dirty="0">
                <a:latin typeface="Rabar_021" panose="02040703060201020203" pitchFamily="18" charset="-78"/>
                <a:cs typeface="Rabar_021" panose="02040703060201020203" pitchFamily="18" charset="-78"/>
              </a:rPr>
              <a:t>) پێویستیان بە پارەی زیاترە بۆ وەبەرهێنان لە ژێرخان و تەکنەلۆژیای پێویست.
پێویستی پلاندانان و تەرخانکردنی سەرچاوەکان: پێویستە (</a:t>
            </a:r>
            <a:r>
              <a:rPr lang="en-US" sz="2400" b="1" dirty="0">
                <a:latin typeface="Rabar_021" panose="02040703060201020203" pitchFamily="18" charset="-78"/>
                <a:cs typeface="Rabar_021" panose="02040703060201020203" pitchFamily="18" charset="-78"/>
              </a:rPr>
              <a:t>MSMEs</a:t>
            </a:r>
            <a:r>
              <a:rPr lang="ar-IQ" sz="2400" b="1" dirty="0">
                <a:latin typeface="Rabar_021" panose="02040703060201020203" pitchFamily="18" charset="-78"/>
                <a:cs typeface="Rabar_021" panose="02040703060201020203" pitchFamily="18" charset="-78"/>
              </a:rPr>
              <a:t>) ئەولەویەت بە چالاکییەکانی دیجیتاڵکردن بدات و پلانی بیرکردنەوە دروست بکات و سەرچاوەکان بە شێوەیەکی زیرەکانە خەرج بکات بۆ زاڵبوون بەسەر ئەم بەربەستەدا.</a:t>
            </a:r>
            <a:endParaRPr lang="en-US" sz="2400" dirty="0">
              <a:latin typeface="Rabar_021" panose="02040703060201020203" pitchFamily="18" charset="-78"/>
              <a:cs typeface="Rabar_021" panose="02040703060201020203" pitchFamily="18" charset="-78"/>
            </a:endParaRPr>
          </a:p>
        </p:txBody>
      </p:sp>
      <p:sp>
        <p:nvSpPr>
          <p:cNvPr id="3" name="TextBox 2">
            <a:extLst>
              <a:ext uri="{FF2B5EF4-FFF2-40B4-BE49-F238E27FC236}">
                <a16:creationId xmlns:a16="http://schemas.microsoft.com/office/drawing/2014/main" id="{C4C03CAD-BE70-DB34-643B-C95221B78EE8}"/>
              </a:ext>
            </a:extLst>
          </p:cNvPr>
          <p:cNvSpPr txBox="1"/>
          <p:nvPr/>
        </p:nvSpPr>
        <p:spPr>
          <a:xfrm>
            <a:off x="339969" y="4065178"/>
            <a:ext cx="12871939" cy="2369880"/>
          </a:xfrm>
          <a:prstGeom prst="rect">
            <a:avLst/>
          </a:prstGeom>
          <a:noFill/>
        </p:spPr>
        <p:txBody>
          <a:bodyPr wrap="square">
            <a:spAutoFit/>
          </a:bodyPr>
          <a:lstStyle/>
          <a:p>
            <a:pPr algn="just" rtl="1"/>
            <a:r>
              <a:rPr lang="ar-IQ" sz="2800" b="1" dirty="0">
                <a:solidFill>
                  <a:srgbClr val="002060"/>
                </a:solidFill>
                <a:latin typeface="Rabar_021" panose="02040703060201020203" pitchFamily="18" charset="-78"/>
                <a:ea typeface="Noto Sans" panose="020B0502040504020204" pitchFamily="34" charset="0"/>
                <a:cs typeface="Rabar_021" panose="02040703060201020203" pitchFamily="18" charset="-78"/>
              </a:rPr>
              <a:t>نیگەرانییەکانی ئاسایشی داتا </a:t>
            </a:r>
          </a:p>
          <a:p>
            <a:pPr algn="just" rtl="1"/>
            <a:r>
              <a:rPr lang="ar-IQ" sz="2400" b="1" dirty="0">
                <a:latin typeface="Rabar_021" panose="02040703060201020203" pitchFamily="18" charset="-78"/>
                <a:ea typeface="Noto Sans" panose="020B0502040504020204" pitchFamily="34" charset="0"/>
                <a:cs typeface="Rabar_021" panose="02040703060201020203" pitchFamily="18" charset="-78"/>
              </a:rPr>
              <a:t>گرنگی پاراستنی داتا: کاتێک (</a:t>
            </a:r>
            <a:r>
              <a:rPr lang="en-US" sz="2400" b="1" dirty="0">
                <a:latin typeface="Rabar_021" panose="02040703060201020203" pitchFamily="18" charset="-78"/>
                <a:ea typeface="Noto Sans" panose="020B0502040504020204" pitchFamily="34" charset="0"/>
                <a:cs typeface="Rabar_021" panose="02040703060201020203" pitchFamily="18" charset="-78"/>
              </a:rPr>
              <a:t>MSMEs</a:t>
            </a:r>
            <a:r>
              <a:rPr lang="ar-IQ" sz="2400" b="1" dirty="0">
                <a:latin typeface="Rabar_021" panose="02040703060201020203" pitchFamily="18" charset="-78"/>
                <a:ea typeface="Noto Sans" panose="020B0502040504020204" pitchFamily="34" charset="0"/>
                <a:cs typeface="Rabar_021" panose="02040703060201020203" pitchFamily="18" charset="-78"/>
              </a:rPr>
              <a:t>)  پرۆسە بازرگانییەکانیان دیجیتاڵ دەکەن، ڕووبەڕووی ئاستەنگی پاراستن و پاراستنی داتای هەستیار دەبنەوە لە هەڕەشەی سایبەر.
ڕێوشوێنەکان بۆ دڵنیابوون لە ئاسایشی داتا: (</a:t>
            </a:r>
            <a:r>
              <a:rPr lang="en-US" sz="2400" b="1" dirty="0">
                <a:latin typeface="Rabar_021" panose="02040703060201020203" pitchFamily="18" charset="-78"/>
                <a:ea typeface="Noto Sans" panose="020B0502040504020204" pitchFamily="34" charset="0"/>
                <a:cs typeface="Rabar_021" panose="02040703060201020203" pitchFamily="18" charset="-78"/>
              </a:rPr>
              <a:t>MSMEs</a:t>
            </a:r>
            <a:r>
              <a:rPr lang="ar-IQ" sz="2400" b="1" dirty="0">
                <a:latin typeface="Rabar_021" panose="02040703060201020203" pitchFamily="18" charset="-78"/>
                <a:ea typeface="Noto Sans" panose="020B0502040504020204" pitchFamily="34" charset="0"/>
                <a:cs typeface="Rabar_021" panose="02040703060201020203" pitchFamily="18" charset="-78"/>
              </a:rPr>
              <a:t>) دیجیتاڵەکان دەتوانن زاڵبن بەسەر ئەم کێشەیەدا بە جێبەجێکردنی پێوانەی بەهێزی ئاسایشی داتا، وەک شاردنەوە (بەکۆدکرن)، متمانەى دوولایەینی و پاشەکەوتی داتای ئاسایی.</a:t>
            </a:r>
            <a:endParaRPr lang="en-US" sz="2400" dirty="0">
              <a:latin typeface="Rabar_021" panose="02040703060201020203" pitchFamily="18" charset="-78"/>
              <a:ea typeface="Noto Sans" panose="020B0502040504020204" pitchFamily="34" charset="0"/>
              <a:cs typeface="Rabar_021" panose="02040703060201020203" pitchFamily="18" charset="-78"/>
            </a:endParaRPr>
          </a:p>
        </p:txBody>
      </p:sp>
    </p:spTree>
    <p:extLst>
      <p:ext uri="{BB962C8B-B14F-4D97-AF65-F5344CB8AC3E}">
        <p14:creationId xmlns:p14="http://schemas.microsoft.com/office/powerpoint/2010/main" val="138439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86F7B-9750-28B7-E69D-B533E0AEA7B3}"/>
              </a:ext>
            </a:extLst>
          </p:cNvPr>
          <p:cNvPicPr>
            <a:picLocks noChangeAspect="1"/>
          </p:cNvPicPr>
          <p:nvPr/>
        </p:nvPicPr>
        <p:blipFill>
          <a:blip r:embed="rId3"/>
          <a:stretch>
            <a:fillRect/>
          </a:stretch>
        </p:blipFill>
        <p:spPr>
          <a:xfrm>
            <a:off x="443169" y="2432705"/>
            <a:ext cx="6932670" cy="4051279"/>
          </a:xfrm>
          <a:prstGeom prst="rect">
            <a:avLst/>
          </a:prstGeom>
          <a:ln>
            <a:noFill/>
          </a:ln>
          <a:effectLst>
            <a:softEdge rad="112500"/>
          </a:effectLst>
        </p:spPr>
      </p:pic>
    </p:spTree>
    <p:extLst>
      <p:ext uri="{BB962C8B-B14F-4D97-AF65-F5344CB8AC3E}">
        <p14:creationId xmlns:p14="http://schemas.microsoft.com/office/powerpoint/2010/main" val="86276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7F7890-B697-9B13-52DB-864BEB5F6261}"/>
              </a:ext>
            </a:extLst>
          </p:cNvPr>
          <p:cNvSpPr txBox="1"/>
          <p:nvPr/>
        </p:nvSpPr>
        <p:spPr>
          <a:xfrm>
            <a:off x="560708" y="1372002"/>
            <a:ext cx="12779777" cy="2062103"/>
          </a:xfrm>
          <a:prstGeom prst="rect">
            <a:avLst/>
          </a:prstGeom>
          <a:noFill/>
        </p:spPr>
        <p:txBody>
          <a:bodyPr wrap="square" rtlCol="0">
            <a:spAutoFit/>
          </a:bodyPr>
          <a:lstStyle/>
          <a:p>
            <a:pPr algn="r" rtl="1"/>
            <a:r>
              <a:rPr lang="ar-IQ" sz="3200" b="1" dirty="0">
                <a:solidFill>
                  <a:srgbClr val="002060"/>
                </a:solidFill>
                <a:latin typeface="Rabar_021" panose="02040703060201020203" pitchFamily="18" charset="-78"/>
                <a:cs typeface="Rabar_021" panose="02040703060201020203" pitchFamily="18" charset="-78"/>
              </a:rPr>
              <a:t>بەرگری لە گۆڕان</a:t>
            </a:r>
            <a:r>
              <a:rPr lang="ar-IQ" sz="2400" b="1" dirty="0">
                <a:solidFill>
                  <a:srgbClr val="002060"/>
                </a:solidFill>
                <a:latin typeface="Rabar_021" panose="02040703060201020203" pitchFamily="18" charset="-78"/>
                <a:cs typeface="Rabar_021" panose="02040703060201020203" pitchFamily="18" charset="-78"/>
              </a:rPr>
              <a:t>
</a:t>
            </a:r>
            <a:r>
              <a:rPr lang="ar-IQ" sz="2400" b="1" dirty="0">
                <a:latin typeface="Rabar_021" panose="02040703060201020203" pitchFamily="18" charset="-78"/>
                <a:cs typeface="Rabar_021" panose="02040703060201020203" pitchFamily="18" charset="-78"/>
              </a:rPr>
              <a:t>ترس لە نەزانین: دیجیتاڵکردن پێویستی بە (</a:t>
            </a:r>
            <a:r>
              <a:rPr lang="en-US" sz="2400" dirty="0">
                <a:latin typeface="Rabar_021" panose="02040703060201020203" pitchFamily="18" charset="-78"/>
                <a:ea typeface="Noto Sans" panose="020B0502040504020204" pitchFamily="34" charset="0"/>
                <a:cs typeface="Rabar_021" panose="02040703060201020203" pitchFamily="18" charset="-78"/>
              </a:rPr>
              <a:t>MSMEs</a:t>
            </a:r>
            <a:r>
              <a:rPr lang="ar-IQ" sz="2400" b="1" dirty="0">
                <a:latin typeface="Rabar_021" panose="02040703060201020203" pitchFamily="18" charset="-78"/>
                <a:cs typeface="Rabar_021" panose="02040703060201020203" pitchFamily="18" charset="-78"/>
              </a:rPr>
              <a:t>) هەیە بۆ بەکارهێنانی تەکنەلۆژیای نوێ و شێوازی بازرگانی، کە دەکرێت بۆ هەندێک ترسناک بێت.
گرنگی بەڕێوەبردنی گۆڕانکاری: بۆ زاڵبوون بەسەر ئەم کێشەیەدا، پێویستە (</a:t>
            </a:r>
            <a:r>
              <a:rPr lang="en-US" sz="2400" dirty="0">
                <a:latin typeface="Rabar_021" panose="02040703060201020203" pitchFamily="18" charset="-78"/>
                <a:ea typeface="Noto Sans" panose="020B0502040504020204" pitchFamily="34" charset="0"/>
                <a:cs typeface="Rabar_021" panose="02040703060201020203" pitchFamily="18" charset="-78"/>
              </a:rPr>
              <a:t>MSMEs</a:t>
            </a:r>
            <a:r>
              <a:rPr lang="ar-IQ" sz="2400" b="1" dirty="0">
                <a:latin typeface="Rabar_021" panose="02040703060201020203" pitchFamily="18" charset="-78"/>
                <a:cs typeface="Rabar_021" panose="02040703060201020203" pitchFamily="18" charset="-78"/>
              </a:rPr>
              <a:t>) ئەولەویەت بە بەڕێوەبردنی گۆڕانکارییەکان بدات و سوودەکانی دیجیتاڵکردن بگەیەنێت بە کارمەندەکانیان و خاوەن پشکەکانیان.</a:t>
            </a:r>
            <a:endParaRPr lang="en-US" sz="2400" dirty="0">
              <a:latin typeface="Rabar_021" panose="02040703060201020203" pitchFamily="18" charset="-78"/>
              <a:cs typeface="Rabar_021" panose="02040703060201020203" pitchFamily="18" charset="-78"/>
            </a:endParaRPr>
          </a:p>
        </p:txBody>
      </p:sp>
      <p:sp>
        <p:nvSpPr>
          <p:cNvPr id="3" name="TextBox 2">
            <a:extLst>
              <a:ext uri="{FF2B5EF4-FFF2-40B4-BE49-F238E27FC236}">
                <a16:creationId xmlns:a16="http://schemas.microsoft.com/office/drawing/2014/main" id="{E6BD231C-4F91-B5C4-15BB-ABB92A5141CA}"/>
              </a:ext>
            </a:extLst>
          </p:cNvPr>
          <p:cNvSpPr txBox="1"/>
          <p:nvPr/>
        </p:nvSpPr>
        <p:spPr>
          <a:xfrm>
            <a:off x="222622" y="4038824"/>
            <a:ext cx="13270753" cy="2431435"/>
          </a:xfrm>
          <a:prstGeom prst="rect">
            <a:avLst/>
          </a:prstGeom>
          <a:noFill/>
        </p:spPr>
        <p:txBody>
          <a:bodyPr wrap="square">
            <a:spAutoFit/>
          </a:bodyPr>
          <a:lstStyle/>
          <a:p>
            <a:pPr algn="r" rtl="1"/>
            <a:r>
              <a:rPr lang="ar-IQ" sz="3200" b="1" dirty="0">
                <a:solidFill>
                  <a:srgbClr val="002060"/>
                </a:solidFill>
                <a:latin typeface="Rabar_021" panose="02040703060201020203" pitchFamily="18" charset="-78"/>
                <a:ea typeface="Noto Sans" panose="020B0502040504020204" pitchFamily="34" charset="0"/>
                <a:cs typeface="Rabar_021" panose="02040703060201020203" pitchFamily="18" charset="-78"/>
              </a:rPr>
              <a:t>نەبوونی ستاندارد</a:t>
            </a:r>
            <a:r>
              <a:rPr lang="ar-IQ" sz="2400" b="1" dirty="0">
                <a:latin typeface="Rabar_021" panose="02040703060201020203" pitchFamily="18" charset="-78"/>
                <a:ea typeface="Noto Sans" panose="020B0502040504020204" pitchFamily="34" charset="0"/>
                <a:cs typeface="Rabar_021" panose="02040703060201020203" pitchFamily="18" charset="-78"/>
              </a:rPr>
              <a:t>
دیمەنی تەکنەلۆژیای پارچە پارچەکراو: لەوانەیە زەحمەت بێت بۆ (</a:t>
            </a:r>
            <a:r>
              <a:rPr lang="en-US" sz="2400" b="1" dirty="0">
                <a:latin typeface="Rabar_021" panose="02040703060201020203" pitchFamily="18" charset="-78"/>
                <a:ea typeface="Noto Sans" panose="020B0502040504020204" pitchFamily="34" charset="0"/>
                <a:cs typeface="Rabar_021" panose="02040703060201020203" pitchFamily="18" charset="-78"/>
              </a:rPr>
              <a:t>MSMEs</a:t>
            </a:r>
            <a:r>
              <a:rPr lang="ar-IQ" sz="2400" b="1" dirty="0">
                <a:latin typeface="Rabar_021" panose="02040703060201020203" pitchFamily="18" charset="-78"/>
                <a:ea typeface="Noto Sans" panose="020B0502040504020204" pitchFamily="34" charset="0"/>
                <a:cs typeface="Rabar_021" panose="02040703060201020203" pitchFamily="18" charset="-78"/>
              </a:rPr>
              <a:t>) دیجیتاڵ بۆ هەڵبژاردنی باشترین ئامێر و پلاتفۆرم چونکە ئیکۆسیستەمی بازرگانی دیجیتاڵ زۆر پارچەپارچەیە و هەڵبژاردەیەکی فراوان لە تەکنەلۆژیا و چارەسەر پێشکەش دەکات.
پێویستی بە ستانداردەکانی پیشەسازی: (</a:t>
            </a:r>
            <a:r>
              <a:rPr lang="en-US" sz="2400" b="1" dirty="0">
                <a:latin typeface="Rabar_021" panose="02040703060201020203" pitchFamily="18" charset="-78"/>
                <a:ea typeface="Noto Sans" panose="020B0502040504020204" pitchFamily="34" charset="0"/>
                <a:cs typeface="Rabar_021" panose="02040703060201020203" pitchFamily="18" charset="-78"/>
              </a:rPr>
              <a:t>MSMEs</a:t>
            </a:r>
            <a:r>
              <a:rPr lang="ar-IQ" sz="2400" b="1" dirty="0">
                <a:latin typeface="Rabar_021" panose="02040703060201020203" pitchFamily="18" charset="-78"/>
                <a:ea typeface="Noto Sans" panose="020B0502040504020204" pitchFamily="34" charset="0"/>
                <a:cs typeface="Rabar_021" panose="02040703060201020203" pitchFamily="18" charset="-78"/>
              </a:rPr>
              <a:t>) دەتوانێت باشترین کردار و ڕێنماییەکان بۆ کردارەکانی بازرگانی دیجیتاڵ پەرەپێبدات بە هەماهەنگی لەگەڵ گروپە پیشەسازییەکان و دەستە ستانداردەکان بۆ چارەسەرکردنی ئەم کێشەیە.</a:t>
            </a:r>
            <a:endParaRPr lang="en-US" sz="2400" dirty="0">
              <a:latin typeface="Rabar_021" panose="02040703060201020203" pitchFamily="18" charset="-78"/>
              <a:ea typeface="Noto Sans" panose="020B0502040504020204" pitchFamily="34" charset="0"/>
              <a:cs typeface="Rabar_021" panose="02040703060201020203" pitchFamily="18" charset="-78"/>
            </a:endParaRPr>
          </a:p>
        </p:txBody>
      </p:sp>
    </p:spTree>
    <p:extLst>
      <p:ext uri="{BB962C8B-B14F-4D97-AF65-F5344CB8AC3E}">
        <p14:creationId xmlns:p14="http://schemas.microsoft.com/office/powerpoint/2010/main" val="291045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E41A4F-DD36-CADC-1A5D-480B408C8E56}"/>
              </a:ext>
            </a:extLst>
          </p:cNvPr>
          <p:cNvSpPr txBox="1"/>
          <p:nvPr/>
        </p:nvSpPr>
        <p:spPr>
          <a:xfrm>
            <a:off x="509286" y="1905506"/>
            <a:ext cx="12172039" cy="3539430"/>
          </a:xfrm>
          <a:prstGeom prst="rect">
            <a:avLst/>
          </a:prstGeom>
          <a:noFill/>
        </p:spPr>
        <p:txBody>
          <a:bodyPr wrap="square">
            <a:spAutoFit/>
          </a:bodyPr>
          <a:lstStyle/>
          <a:p>
            <a:pPr algn="r" rtl="1"/>
            <a:r>
              <a:rPr lang="ar-IQ" sz="3200" dirty="0">
                <a:latin typeface="Rabar_021" panose="02040703060201020203" pitchFamily="18" charset="-78"/>
                <a:cs typeface="Rabar_021" panose="02040703060201020203" pitchFamily="18" charset="-78"/>
              </a:rPr>
              <a:t>لە کاتێکدا کە کۆمپانیاکان بەردەوامن لە گەڕان بەدوای دیمەنی دیجیتاڵدا، زاراوەکانی دیجیتاڵکردن، دیجیتاڵکردن و گۆڕانی دیجیتاڵی زیاتر و زیاتر گرنگن. </a:t>
            </a:r>
          </a:p>
          <a:p>
            <a:pPr algn="r" rtl="1"/>
            <a:r>
              <a:rPr lang="ar-IQ" sz="3200" dirty="0">
                <a:latin typeface="Rabar_021" panose="02040703060201020203" pitchFamily="18" charset="-78"/>
                <a:cs typeface="Rabar_021" panose="02040703060201020203" pitchFamily="18" charset="-78"/>
              </a:rPr>
              <a:t>
ئێمە پێشتر باس لە جیاوازییەکانی نێوان دیجیتاڵکردن و دیجیتاڵکردن و ڕۆڵیان لە داهێنانی بازرگانیدا دەکەین.
 ئێستا کاتی ئەوە هاتووە کە تیشک بخەینە سەر گۆڕانی دیجیتاڵی و پەیوەندییەکەی لەگەڵ دیجیتاڵکردن .</a:t>
            </a:r>
            <a:endParaRPr lang="en-US" sz="32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1754700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بەکارهێنانی تەکنەلۆژیا سەرهەڵداوەکان&#10;بۆ بنیاتنانی سیستەمی&#10;بازرگانی نوێ، مۆدێلی بازرگانی گۆڕانکاری، ئەزموونی&#10;بەکاربەر و کارمەند&#10;دیجیتاڵی&#10;دیجیتاڵکردن&#10;•باشترکردنی پرۆسەکانی&#10;بازرگانی بە بەکارهێنانی&#10;تەکنەلۆژیا دیجیتاڵییەکان (بۆ&#10;نموونە API، داتا، هەور و هتد)&#10;دیجیتاڵکردن&#10;•گواستنەوە لە&#10;ئەنالۆگەوە بۆ دیجیتاڵ.">
            <a:extLst>
              <a:ext uri="{FF2B5EF4-FFF2-40B4-BE49-F238E27FC236}">
                <a16:creationId xmlns:a16="http://schemas.microsoft.com/office/drawing/2014/main" id="{801CD8AB-A0B7-CE10-ECC3-9F70FAA69B4B}"/>
              </a:ext>
            </a:extLst>
          </p:cNvPr>
          <p:cNvSpPr>
            <a:spLocks noChangeAspect="1" noChangeArrowheads="1"/>
          </p:cNvSpPr>
          <p:nvPr/>
        </p:nvSpPr>
        <p:spPr bwMode="auto">
          <a:xfrm>
            <a:off x="6705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8F20E13-8EB4-0F68-74FE-1E20269579DE}"/>
              </a:ext>
            </a:extLst>
          </p:cNvPr>
          <p:cNvPicPr>
            <a:picLocks noChangeAspect="1"/>
          </p:cNvPicPr>
          <p:nvPr/>
        </p:nvPicPr>
        <p:blipFill>
          <a:blip r:embed="rId2"/>
          <a:stretch>
            <a:fillRect/>
          </a:stretch>
        </p:blipFill>
        <p:spPr>
          <a:xfrm>
            <a:off x="1884598" y="1268509"/>
            <a:ext cx="8787260" cy="5053198"/>
          </a:xfrm>
          <a:prstGeom prst="rect">
            <a:avLst/>
          </a:prstGeom>
        </p:spPr>
      </p:pic>
    </p:spTree>
    <p:extLst>
      <p:ext uri="{BB962C8B-B14F-4D97-AF65-F5344CB8AC3E}">
        <p14:creationId xmlns:p14="http://schemas.microsoft.com/office/powerpoint/2010/main" val="2055070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7AD39A-CE2B-5654-BAFC-D8A71954C644}"/>
              </a:ext>
            </a:extLst>
          </p:cNvPr>
          <p:cNvSpPr txBox="1"/>
          <p:nvPr/>
        </p:nvSpPr>
        <p:spPr>
          <a:xfrm>
            <a:off x="707096" y="1175406"/>
            <a:ext cx="12301808" cy="5432256"/>
          </a:xfrm>
          <a:prstGeom prst="rect">
            <a:avLst/>
          </a:prstGeom>
          <a:noFill/>
        </p:spPr>
        <p:txBody>
          <a:bodyPr wrap="square">
            <a:spAutoFit/>
          </a:bodyPr>
          <a:lstStyle/>
          <a:p>
            <a:pPr algn="ctr"/>
            <a:r>
              <a:rPr lang="ar-IQ" sz="3200" b="1" dirty="0">
                <a:solidFill>
                  <a:srgbClr val="002060"/>
                </a:solidFill>
                <a:latin typeface="Rabar_021" panose="02040703060201020203" pitchFamily="18" charset="-78"/>
                <a:cs typeface="Rabar_021" panose="02040703060201020203" pitchFamily="18" charset="-78"/>
              </a:rPr>
              <a:t>گۆڕانی دیجیتاڵی </a:t>
            </a:r>
            <a:endParaRPr lang="en-US" sz="3200" b="1" dirty="0">
              <a:solidFill>
                <a:srgbClr val="002060"/>
              </a:solidFill>
              <a:latin typeface="Rabar_021" panose="02040703060201020203" pitchFamily="18" charset="-78"/>
              <a:cs typeface="Rabar_021" panose="02040703060201020203" pitchFamily="18" charset="-78"/>
            </a:endParaRPr>
          </a:p>
          <a:p>
            <a:pPr algn="just" rtl="1"/>
            <a:r>
              <a:rPr lang="ar-IQ" sz="3150" b="1" dirty="0">
                <a:solidFill>
                  <a:srgbClr val="002060"/>
                </a:solidFill>
                <a:latin typeface="Rabar_021" panose="02040703060201020203" pitchFamily="18" charset="-78"/>
                <a:cs typeface="Rabar_021" panose="02040703060201020203" pitchFamily="18" charset="-78"/>
              </a:rPr>
              <a:t>
</a:t>
            </a:r>
            <a:r>
              <a:rPr lang="ar-IQ" sz="3150" b="1" dirty="0">
                <a:latin typeface="Rabar_021" panose="02040703060201020203" pitchFamily="18" charset="-78"/>
                <a:cs typeface="Rabar_021" panose="02040703060201020203" pitchFamily="18" charset="-78"/>
              </a:rPr>
              <a:t>بریتییە لە پرۆسەی بەکارهێنانی تەکنەلۆژیای دیجیتاڵ بۆ گۆڕینی بنچینەیی چۆنیەتی کارکردنی کۆمپانیاکان و کارلێککردن لەگەڵ کڕیارەکان و دروستکردنی بەها. </a:t>
            </a:r>
            <a:endParaRPr lang="en-US" sz="3150" b="1" dirty="0">
              <a:latin typeface="Rabar_021" panose="02040703060201020203" pitchFamily="18" charset="-78"/>
              <a:cs typeface="Rabar_021" panose="02040703060201020203" pitchFamily="18" charset="-78"/>
            </a:endParaRPr>
          </a:p>
          <a:p>
            <a:pPr algn="just" rtl="1"/>
            <a:r>
              <a:rPr lang="ar-IQ" sz="3150" b="1" dirty="0">
                <a:latin typeface="Rabar_021" panose="02040703060201020203" pitchFamily="18" charset="-78"/>
                <a:cs typeface="Rabar_021" panose="02040703060201020203" pitchFamily="18" charset="-78"/>
              </a:rPr>
              <a:t>
ئەمە گۆڕانکارییەکی گشتگیر لە پرۆسەی کەلتووری ڕێکخراو و ستراتیژییەکانی ڕێکخراو دەگرێتەوە بۆ گەشەکردن و سوودی پێشبڕکێکاری.</a:t>
            </a:r>
            <a:endParaRPr lang="en-US" sz="3150" b="1" dirty="0">
              <a:latin typeface="Rabar_021" panose="02040703060201020203" pitchFamily="18" charset="-78"/>
              <a:cs typeface="Rabar_021" panose="02040703060201020203" pitchFamily="18" charset="-78"/>
            </a:endParaRPr>
          </a:p>
          <a:p>
            <a:pPr algn="just" rtl="1"/>
            <a:r>
              <a:rPr lang="ar-IQ" sz="3150" b="1" dirty="0">
                <a:latin typeface="Rabar_021" panose="02040703060201020203" pitchFamily="18" charset="-78"/>
                <a:cs typeface="Rabar_021" panose="02040703060201020203" pitchFamily="18" charset="-78"/>
              </a:rPr>
              <a:t>
 گۆڕانکارییەکی دیجیتاڵی سەرکەوتوو پێویستی بە ستراتیژی گۆڕانی دیجیتاڵی ڕوون هەیە کە لەگەڵ ئامانجە بازرگانییەکان و چوارچێوەیەکی جێبەجێکردنی ستراتیژیدا بگونجێت کە جێبەجێکردنی سەرکەوتوو مسۆگەر بکات.</a:t>
            </a:r>
            <a:endParaRPr lang="en-US" sz="315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612342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C8739A-75C6-4E84-F805-1DE3031A60C3}"/>
              </a:ext>
            </a:extLst>
          </p:cNvPr>
          <p:cNvSpPr txBox="1"/>
          <p:nvPr/>
        </p:nvSpPr>
        <p:spPr>
          <a:xfrm>
            <a:off x="716736" y="1797651"/>
            <a:ext cx="12282527" cy="3662541"/>
          </a:xfrm>
          <a:prstGeom prst="rect">
            <a:avLst/>
          </a:prstGeom>
          <a:noFill/>
        </p:spPr>
        <p:txBody>
          <a:bodyPr wrap="square">
            <a:spAutoFit/>
          </a:bodyPr>
          <a:lstStyle/>
          <a:p>
            <a:pPr algn="just" rtl="1"/>
            <a:r>
              <a:rPr lang="ar-IQ" sz="3600" b="1" dirty="0">
                <a:solidFill>
                  <a:srgbClr val="002060"/>
                </a:solidFill>
                <a:latin typeface="Rabar_021" panose="02040703060201020203" pitchFamily="18" charset="-78"/>
                <a:cs typeface="Rabar_021" panose="02040703060201020203" pitchFamily="18" charset="-78"/>
              </a:rPr>
              <a:t>بۆچی گۆڕانی دیجیتاڵی؟</a:t>
            </a:r>
            <a:endParaRPr lang="en-US" sz="3600" b="1" dirty="0">
              <a:solidFill>
                <a:srgbClr val="002060"/>
              </a:solidFill>
              <a:latin typeface="Rabar_021" panose="02040703060201020203" pitchFamily="18" charset="-78"/>
              <a:cs typeface="Rabar_021" panose="02040703060201020203" pitchFamily="18" charset="-78"/>
            </a:endParaRPr>
          </a:p>
          <a:p>
            <a:pPr algn="just" rtl="1"/>
            <a:endParaRPr lang="en-US" sz="3600" b="1" dirty="0">
              <a:solidFill>
                <a:srgbClr val="002060"/>
              </a:solidFill>
              <a:latin typeface="Rabar_021" panose="02040703060201020203" pitchFamily="18" charset="-78"/>
              <a:cs typeface="Rabar_021" panose="02040703060201020203" pitchFamily="18" charset="-78"/>
            </a:endParaRPr>
          </a:p>
          <a:p>
            <a:pPr algn="just" rtl="1"/>
            <a:r>
              <a:rPr lang="ar-IQ" sz="3200" b="1" dirty="0">
                <a:latin typeface="Rabar_021" panose="02040703060201020203" pitchFamily="18" charset="-78"/>
                <a:cs typeface="Rabar_021" panose="02040703060201020203" pitchFamily="18" charset="-78"/>
              </a:rPr>
              <a:t>چەمکی گۆڕانی دیجیتاڵی دەکرێت  ناڕوون بێت، کە ببێتە هۆی لێکدانەوەی جیاواز لە نێوان تاکەکان لە جیهانی بازرگانی . </a:t>
            </a:r>
          </a:p>
          <a:p>
            <a:pPr algn="just" rtl="1"/>
            <a:endParaRPr lang="ar-IQ" sz="3200" b="1" dirty="0">
              <a:latin typeface="Rabar_021" panose="02040703060201020203" pitchFamily="18" charset="-78"/>
              <a:cs typeface="Rabar_021" panose="02040703060201020203" pitchFamily="18" charset="-78"/>
            </a:endParaRPr>
          </a:p>
          <a:p>
            <a:pPr algn="just" rtl="1"/>
            <a:r>
              <a:rPr lang="ar-IQ" sz="3200" b="1" dirty="0">
                <a:latin typeface="Rabar_021" panose="02040703060201020203" pitchFamily="18" charset="-78"/>
                <a:cs typeface="Rabar_021" panose="02040703060201020203" pitchFamily="18" charset="-78"/>
              </a:rPr>
              <a:t>لەگەڵ ئەوەشدا، زۆر گرنگە کە لە جیاوازی نێوان دیجیتاڵکردن و گۆڕانکاری دیجیتاڵ تێبگەین بۆ بەدەستهێنانی گۆڕانکارییەکی سەرکەوتوو.</a:t>
            </a:r>
            <a:endParaRPr lang="en-US" sz="28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350149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D3555-A8DE-AFA7-3B0B-C90A60816F58}"/>
              </a:ext>
            </a:extLst>
          </p:cNvPr>
          <p:cNvSpPr txBox="1"/>
          <p:nvPr/>
        </p:nvSpPr>
        <p:spPr>
          <a:xfrm>
            <a:off x="415521" y="1266516"/>
            <a:ext cx="12725929" cy="4524315"/>
          </a:xfrm>
          <a:prstGeom prst="rect">
            <a:avLst/>
          </a:prstGeom>
          <a:noFill/>
        </p:spPr>
        <p:txBody>
          <a:bodyPr wrap="square">
            <a:spAutoFit/>
          </a:bodyPr>
          <a:lstStyle/>
          <a:p>
            <a:pPr algn="ctr" rtl="1"/>
            <a:r>
              <a:rPr lang="ar-IQ" sz="3600" b="1" dirty="0">
                <a:solidFill>
                  <a:srgbClr val="002060"/>
                </a:solidFill>
                <a:latin typeface="Rabar_021" panose="02040703060201020203" pitchFamily="18" charset="-78"/>
                <a:cs typeface="Rabar_021" panose="02040703060201020203" pitchFamily="18" charset="-78"/>
              </a:rPr>
              <a:t>نموونەی گۆڕانی دیجیتاڵی</a:t>
            </a:r>
          </a:p>
          <a:p>
            <a:pPr algn="r" rtl="1"/>
            <a:endParaRPr lang="ar-IQ" sz="2800" b="1" dirty="0">
              <a:latin typeface="Rabar_021" panose="02040703060201020203" pitchFamily="18" charset="-78"/>
              <a:cs typeface="Rabar_021" panose="02040703060201020203" pitchFamily="18" charset="-78"/>
            </a:endParaRPr>
          </a:p>
          <a:p>
            <a:pPr algn="r" rtl="1"/>
            <a:r>
              <a:rPr lang="ar-IQ" sz="2800" b="1" dirty="0">
                <a:latin typeface="Rabar_021" panose="02040703060201020203" pitchFamily="18" charset="-78"/>
                <a:cs typeface="Rabar_021" panose="02040703060201020203" pitchFamily="18" charset="-78"/>
              </a:rPr>
              <a:t>نێتفلیکس: کۆمپانیاکە وەک خزمەتگوزاری دی ڤی دی بە پۆست دەستی پێکرد، بەڵام گۆڕدرا بۆ پلاتفۆرمێکی دیجیتاڵی. 
ئەمەی بەدەست هێنا بە وەبەرهێنانێکی گەورە لە ژێرخانە دیجیتاڵییەکەیدا، گەشەپێدانی ئەلگۆریتمی خاوەندارێتی بۆ تایبەتمەندکردنی پێشنیارەکانی ناوەڕۆک و وەبەرهێنان لە دروستکردنی ناوەڕۆکی ڕەسەن. 
کاریگەرییەکە زۆر گەورە بوو کاتێک نێتفلیکس پیشەسازی تەلەفزیۆنی نەریتی تێکدا، کە بووە هۆی کەمبوونەوەی بەشداریکردنی تەلەفزیۆنی کێبڵ و بەرزبوونەوەی ناوبانگی خزمەتگوزارییەکانی پەخشکردن و سیستەمی ئۆنلاین و بە دیجیتاڵکردن.</a:t>
            </a:r>
            <a:endParaRPr lang="en-US" sz="2400" dirty="0">
              <a:solidFill>
                <a:srgbClr val="161519"/>
              </a:solidFill>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80542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302C02B-7596-9661-CE8C-193E64F86AEC}"/>
              </a:ext>
            </a:extLst>
          </p:cNvPr>
          <p:cNvGraphicFramePr>
            <a:graphicFrameLocks noGrp="1"/>
          </p:cNvGraphicFramePr>
          <p:nvPr>
            <p:extLst>
              <p:ext uri="{D42A27DB-BD31-4B8C-83A1-F6EECF244321}">
                <p14:modId xmlns:p14="http://schemas.microsoft.com/office/powerpoint/2010/main" val="1824689322"/>
              </p:ext>
            </p:extLst>
          </p:nvPr>
        </p:nvGraphicFramePr>
        <p:xfrm>
          <a:off x="536713" y="1165553"/>
          <a:ext cx="12871174" cy="4643034"/>
        </p:xfrm>
        <a:graphic>
          <a:graphicData uri="http://schemas.openxmlformats.org/drawingml/2006/table">
            <a:tbl>
              <a:tblPr/>
              <a:tblGrid>
                <a:gridCol w="2935692">
                  <a:extLst>
                    <a:ext uri="{9D8B030D-6E8A-4147-A177-3AD203B41FA5}">
                      <a16:colId xmlns:a16="http://schemas.microsoft.com/office/drawing/2014/main" val="1051010589"/>
                    </a:ext>
                  </a:extLst>
                </a:gridCol>
                <a:gridCol w="9935482">
                  <a:extLst>
                    <a:ext uri="{9D8B030D-6E8A-4147-A177-3AD203B41FA5}">
                      <a16:colId xmlns:a16="http://schemas.microsoft.com/office/drawing/2014/main" val="225970369"/>
                    </a:ext>
                  </a:extLst>
                </a:gridCol>
              </a:tblGrid>
              <a:tr h="404904">
                <a:tc>
                  <a:txBody>
                    <a:bodyPr/>
                    <a:lstStyle/>
                    <a:p>
                      <a:pPr algn="ctr" rtl="1"/>
                      <a:r>
                        <a:rPr lang="ar-IQ" sz="2400" b="1" dirty="0">
                          <a:solidFill>
                            <a:srgbClr val="0070C0"/>
                          </a:solidFill>
                          <a:effectLst/>
                          <a:latin typeface="Rabar_021" panose="02040703060201020203" pitchFamily="18" charset="-78"/>
                          <a:cs typeface="Rabar_021" panose="02040703060201020203" pitchFamily="18" charset="-78"/>
                        </a:rPr>
                        <a:t>پیشەسازی / بەش</a:t>
                      </a:r>
                      <a:endParaRPr lang="en-US" sz="2400" b="0" dirty="0">
                        <a:solidFill>
                          <a:srgbClr val="212529"/>
                        </a:solidFill>
                        <a:effectLst/>
                        <a:latin typeface="Rabar_021" panose="02040703060201020203" pitchFamily="18" charset="-78"/>
                        <a:cs typeface="Rabar_021" panose="02040703060201020203" pitchFamily="18" charset="-78"/>
                      </a:endParaRPr>
                    </a:p>
                  </a:txBody>
                  <a:tcPr marL="24114" marR="24114" marT="24114" marB="24114" anchor="ctr">
                    <a:lnL w="15240" cap="flat" cmpd="sng" algn="ctr">
                      <a:solidFill>
                        <a:srgbClr val="B00470"/>
                      </a:solidFill>
                      <a:prstDash val="solid"/>
                      <a:round/>
                      <a:headEnd type="none" w="med" len="med"/>
                      <a:tailEnd type="none" w="med" len="med"/>
                    </a:lnL>
                    <a:lnR w="15240" cap="flat" cmpd="sng" algn="ctr">
                      <a:solidFill>
                        <a:srgbClr val="B00470"/>
                      </a:solidFill>
                      <a:prstDash val="solid"/>
                      <a:round/>
                      <a:headEnd type="none" w="med" len="med"/>
                      <a:tailEnd type="none" w="med" len="med"/>
                    </a:lnR>
                    <a:lnT w="15240" cap="flat" cmpd="sng" algn="ctr">
                      <a:solidFill>
                        <a:srgbClr val="B0047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a:r>
                        <a:rPr lang="ar-IQ" sz="2400" b="1" dirty="0">
                          <a:solidFill>
                            <a:srgbClr val="212529"/>
                          </a:solidFill>
                          <a:effectLst/>
                          <a:latin typeface="Rabar_021" panose="02040703060201020203" pitchFamily="18" charset="-78"/>
                          <a:cs typeface="Rabar_021" panose="02040703060201020203" pitchFamily="18" charset="-78"/>
                        </a:rPr>
                        <a:t>نموونەی حاڵەتەکانی بەکارهێنان</a:t>
                      </a:r>
                      <a:endParaRPr lang="en-US" sz="2400" b="0" dirty="0">
                        <a:solidFill>
                          <a:srgbClr val="212529"/>
                        </a:solidFill>
                        <a:effectLst/>
                        <a:latin typeface="Rabar_021" panose="02040703060201020203" pitchFamily="18" charset="-78"/>
                        <a:cs typeface="Rabar_021" panose="02040703060201020203" pitchFamily="18" charset="-78"/>
                      </a:endParaRPr>
                    </a:p>
                  </a:txBody>
                  <a:tcPr marL="24114" marR="24114" marT="24114" marB="24114" anchor="ctr">
                    <a:lnL w="15240" cap="flat" cmpd="sng" algn="ctr">
                      <a:solidFill>
                        <a:srgbClr val="B00470"/>
                      </a:solidFill>
                      <a:prstDash val="solid"/>
                      <a:round/>
                      <a:headEnd type="none" w="med" len="med"/>
                      <a:tailEnd type="none" w="med" len="med"/>
                    </a:lnL>
                    <a:lnR w="15240" cap="flat" cmpd="sng" algn="ctr">
                      <a:solidFill>
                        <a:srgbClr val="B00470"/>
                      </a:solidFill>
                      <a:prstDash val="solid"/>
                      <a:round/>
                      <a:headEnd type="none" w="med" len="med"/>
                      <a:tailEnd type="none" w="med" len="med"/>
                    </a:lnR>
                    <a:lnT w="15240" cap="flat" cmpd="sng" algn="ctr">
                      <a:solidFill>
                        <a:srgbClr val="B0047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63745886"/>
                  </a:ext>
                </a:extLst>
              </a:tr>
              <a:tr h="963531">
                <a:tc>
                  <a:txBody>
                    <a:bodyPr/>
                    <a:lstStyle/>
                    <a:p>
                      <a:pPr algn="ctr" rtl="1"/>
                      <a:r>
                        <a:rPr lang="ar-IQ" sz="2400" b="0" dirty="0">
                          <a:solidFill>
                            <a:srgbClr val="002060"/>
                          </a:solidFill>
                          <a:effectLst/>
                          <a:latin typeface="Rabar_021" panose="02040703060201020203" pitchFamily="18" charset="-78"/>
                          <a:cs typeface="Rabar_021" panose="02040703060201020203" pitchFamily="18" charset="-78"/>
                        </a:rPr>
                        <a:t>بەرهەمهێنان</a:t>
                      </a:r>
                      <a:endParaRPr lang="en-US" sz="2400" b="0" dirty="0">
                        <a:solidFill>
                          <a:srgbClr val="002060"/>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1"/>
                      <a:r>
                        <a:rPr lang="ar-IQ" sz="2400" b="0" dirty="0">
                          <a:solidFill>
                            <a:srgbClr val="212529"/>
                          </a:solidFill>
                          <a:effectLst/>
                          <a:latin typeface="Rabar_021" panose="02040703060201020203" pitchFamily="18" charset="-78"/>
                          <a:cs typeface="Rabar_021" panose="02040703060201020203" pitchFamily="18" charset="-78"/>
                        </a:rPr>
                        <a:t> بەڕێوەبردنی کۆگا - بەڕێوەبردنی دەروازەی دابینکەر</a:t>
                      </a:r>
                      <a:endParaRPr lang="en-US" sz="2400" b="0" dirty="0">
                        <a:solidFill>
                          <a:srgbClr val="212529"/>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87724334"/>
                  </a:ext>
                </a:extLst>
              </a:tr>
              <a:tr h="767328">
                <a:tc>
                  <a:txBody>
                    <a:bodyPr/>
                    <a:lstStyle/>
                    <a:p>
                      <a:pPr algn="ctr" rtl="1"/>
                      <a:r>
                        <a:rPr lang="ar-IQ" sz="2400" b="0" dirty="0">
                          <a:solidFill>
                            <a:srgbClr val="002060"/>
                          </a:solidFill>
                          <a:effectLst/>
                          <a:latin typeface="Rabar_021" panose="02040703060201020203" pitchFamily="18" charset="-78"/>
                          <a:cs typeface="Rabar_021" panose="02040703060201020203" pitchFamily="18" charset="-78"/>
                        </a:rPr>
                        <a:t>دارایی و بیمە</a:t>
                      </a:r>
                      <a:endParaRPr lang="en-US" sz="2400" b="0" dirty="0">
                        <a:solidFill>
                          <a:srgbClr val="002060"/>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1"/>
                      <a:r>
                        <a:rPr lang="ar-IQ" sz="2400" b="0" dirty="0">
                          <a:solidFill>
                            <a:srgbClr val="212529"/>
                          </a:solidFill>
                          <a:effectLst/>
                          <a:latin typeface="Rabar_021" panose="02040703060201020203" pitchFamily="18" charset="-78"/>
                          <a:cs typeface="Rabar_021" panose="02040703060201020203" pitchFamily="18" charset="-78"/>
                        </a:rPr>
                        <a:t>داواکاری بیمە، شیکردنەوەی ساختەکاری، لێکۆڵینەوە، خزمەتگوزاری قەرز</a:t>
                      </a:r>
                      <a:endParaRPr lang="en-US" sz="2400" b="0" dirty="0">
                        <a:solidFill>
                          <a:srgbClr val="212529"/>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75443950"/>
                  </a:ext>
                </a:extLst>
              </a:tr>
              <a:tr h="767328">
                <a:tc>
                  <a:txBody>
                    <a:bodyPr/>
                    <a:lstStyle/>
                    <a:p>
                      <a:pPr algn="ctr" rtl="1"/>
                      <a:r>
                        <a:rPr lang="ar-IQ" sz="2400" b="0" dirty="0">
                          <a:solidFill>
                            <a:srgbClr val="002060"/>
                          </a:solidFill>
                          <a:effectLst/>
                          <a:latin typeface="Rabar_021" panose="02040703060201020203" pitchFamily="18" charset="-78"/>
                          <a:cs typeface="Rabar_021" panose="02040703060201020203" pitchFamily="18" charset="-78"/>
                        </a:rPr>
                        <a:t>چاودێری تەندروستی</a:t>
                      </a:r>
                      <a:endParaRPr lang="en-US" sz="2400" b="0" dirty="0">
                        <a:solidFill>
                          <a:srgbClr val="002060"/>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1"/>
                      <a:r>
                        <a:rPr lang="ar-IQ" sz="2400" b="0" dirty="0">
                          <a:solidFill>
                            <a:srgbClr val="212529"/>
                          </a:solidFill>
                          <a:effectLst/>
                          <a:latin typeface="Rabar_021" panose="02040703060201020203" pitchFamily="18" charset="-78"/>
                          <a:cs typeface="Rabar_021" panose="02040703060201020203" pitchFamily="18" charset="-78"/>
                        </a:rPr>
                        <a:t>بەڕێوەبردنی چاودێری پزیشکی، بەڕێوەبردنی تاقیگە، بەڕێوەبردنی سووڕی ژیانی نەخۆش</a:t>
                      </a:r>
                      <a:endParaRPr lang="en-US" sz="2400" b="0" dirty="0">
                        <a:solidFill>
                          <a:srgbClr val="212529"/>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47732749"/>
                  </a:ext>
                </a:extLst>
              </a:tr>
              <a:tr h="963531">
                <a:tc>
                  <a:txBody>
                    <a:bodyPr/>
                    <a:lstStyle/>
                    <a:p>
                      <a:pPr algn="ctr" rtl="1"/>
                      <a:r>
                        <a:rPr lang="ar-IQ" sz="2400" b="0" dirty="0">
                          <a:solidFill>
                            <a:srgbClr val="002060"/>
                          </a:solidFill>
                          <a:effectLst/>
                          <a:latin typeface="Rabar_021" panose="02040703060201020203" pitchFamily="18" charset="-78"/>
                          <a:cs typeface="Rabar_021" panose="02040703060201020203" pitchFamily="18" charset="-78"/>
                        </a:rPr>
                        <a:t>نەوت و گاز</a:t>
                      </a:r>
                      <a:endParaRPr lang="en-US" sz="2400" b="0" dirty="0">
                        <a:solidFill>
                          <a:srgbClr val="002060"/>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1"/>
                      <a:r>
                        <a:rPr lang="ar-IQ" sz="2400" b="0" dirty="0">
                          <a:solidFill>
                            <a:srgbClr val="212529"/>
                          </a:solidFill>
                          <a:effectLst/>
                          <a:latin typeface="Rabar_021" panose="02040703060201020203" pitchFamily="18" charset="-78"/>
                          <a:cs typeface="Rabar_021" panose="02040703060201020203" pitchFamily="18" charset="-78"/>
                        </a:rPr>
                        <a:t>پرۆسەی پەسەندکردن بۆ موڵک و بەکرێدان - مۆڵەتی ئەلیکترۆنی دیجیتاڵ - پەسەندکردنی ژینگەیی</a:t>
                      </a:r>
                      <a:endParaRPr lang="en-US" sz="2400" b="0" dirty="0">
                        <a:solidFill>
                          <a:srgbClr val="212529"/>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06300565"/>
                  </a:ext>
                </a:extLst>
              </a:tr>
              <a:tr h="767328">
                <a:tc>
                  <a:txBody>
                    <a:bodyPr/>
                    <a:lstStyle/>
                    <a:p>
                      <a:pPr algn="ctr" rtl="1"/>
                      <a:r>
                        <a:rPr lang="en-US" sz="2400" b="0" dirty="0">
                          <a:solidFill>
                            <a:srgbClr val="002060"/>
                          </a:solidFill>
                          <a:effectLst/>
                          <a:latin typeface="Rabar_021" panose="02040703060201020203" pitchFamily="18" charset="-78"/>
                          <a:cs typeface="Rabar_021" panose="02040703060201020203" pitchFamily="18" charset="-78"/>
                        </a:rPr>
                        <a:t>HR</a:t>
                      </a: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1"/>
                      <a:r>
                        <a:rPr lang="ar-IQ" sz="2400" b="0" dirty="0">
                          <a:solidFill>
                            <a:srgbClr val="212529"/>
                          </a:solidFill>
                          <a:effectLst/>
                          <a:latin typeface="Rabar_021" panose="02040703060201020203" pitchFamily="18" charset="-78"/>
                          <a:cs typeface="Rabar_021" panose="02040703060201020203" pitchFamily="18" charset="-78"/>
                        </a:rPr>
                        <a:t>بەڕێوەبردن - پرۆسەی هەڵسەنگاندن</a:t>
                      </a:r>
                      <a:endParaRPr lang="en-US" sz="2400" b="0" dirty="0">
                        <a:solidFill>
                          <a:srgbClr val="212529"/>
                        </a:solidFill>
                        <a:effectLst/>
                        <a:latin typeface="Rabar_021" panose="02040703060201020203" pitchFamily="18" charset="-78"/>
                        <a:cs typeface="Rabar_021" panose="02040703060201020203" pitchFamily="18" charset="-78"/>
                      </a:endParaRPr>
                    </a:p>
                  </a:txBody>
                  <a:tcPr marL="24114" marR="24114" marT="24114" marB="24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06583854"/>
                  </a:ext>
                </a:extLst>
              </a:tr>
            </a:tbl>
          </a:graphicData>
        </a:graphic>
      </p:graphicFrame>
    </p:spTree>
    <p:extLst>
      <p:ext uri="{BB962C8B-B14F-4D97-AF65-F5344CB8AC3E}">
        <p14:creationId xmlns:p14="http://schemas.microsoft.com/office/powerpoint/2010/main" val="2001829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8AD66-44CD-CBC8-1A45-DE465729E5EB}"/>
              </a:ext>
            </a:extLst>
          </p:cNvPr>
          <p:cNvSpPr txBox="1"/>
          <p:nvPr/>
        </p:nvSpPr>
        <p:spPr>
          <a:xfrm>
            <a:off x="394087" y="1079129"/>
            <a:ext cx="12550140" cy="1077218"/>
          </a:xfrm>
          <a:prstGeom prst="rect">
            <a:avLst/>
          </a:prstGeom>
          <a:noFill/>
        </p:spPr>
        <p:txBody>
          <a:bodyPr wrap="square">
            <a:spAutoFit/>
          </a:bodyPr>
          <a:lstStyle/>
          <a:p>
            <a:pPr algn="ctr"/>
            <a:r>
              <a:rPr lang="en-US" sz="3200" b="1" dirty="0">
                <a:solidFill>
                  <a:srgbClr val="0070C0"/>
                </a:solidFill>
                <a:effectLst>
                  <a:outerShdw blurRad="38100" dist="38100" dir="2700000" algn="tl">
                    <a:srgbClr val="000000">
                      <a:alpha val="43137"/>
                    </a:srgbClr>
                  </a:outerShdw>
                </a:effectLst>
              </a:rPr>
              <a:t>Explore </a:t>
            </a:r>
            <a:r>
              <a:rPr lang="en-US" sz="3200" b="1" dirty="0">
                <a:solidFill>
                  <a:srgbClr val="C09D4E"/>
                </a:solidFill>
                <a:effectLst>
                  <a:outerShdw blurRad="38100" dist="38100" dir="2700000" algn="tl">
                    <a:srgbClr val="000000">
                      <a:alpha val="43137"/>
                    </a:srgbClr>
                  </a:outerShdw>
                </a:effectLst>
              </a:rPr>
              <a:t>The Different Ways to Digitize an MSME</a:t>
            </a:r>
          </a:p>
          <a:p>
            <a:pPr algn="ctr"/>
            <a:r>
              <a:rPr lang="en-US" sz="3200" b="1" dirty="0">
                <a:solidFill>
                  <a:srgbClr val="002060"/>
                </a:solidFill>
                <a:effectLst>
                  <a:outerShdw blurRad="38100" dist="38100" dir="2700000" algn="tl">
                    <a:srgbClr val="000000">
                      <a:alpha val="43137"/>
                    </a:srgbClr>
                  </a:outerShdw>
                </a:effectLst>
              </a:rPr>
              <a:t>Case study</a:t>
            </a:r>
          </a:p>
        </p:txBody>
      </p:sp>
      <p:grpSp>
        <p:nvGrpSpPr>
          <p:cNvPr id="7" name="Group 6">
            <a:extLst>
              <a:ext uri="{FF2B5EF4-FFF2-40B4-BE49-F238E27FC236}">
                <a16:creationId xmlns:a16="http://schemas.microsoft.com/office/drawing/2014/main" id="{8CEF9EB4-E37F-39A2-D3FC-5E6A97802AC2}"/>
              </a:ext>
            </a:extLst>
          </p:cNvPr>
          <p:cNvGrpSpPr/>
          <p:nvPr/>
        </p:nvGrpSpPr>
        <p:grpSpPr>
          <a:xfrm>
            <a:off x="1391477" y="2345634"/>
            <a:ext cx="9253332" cy="4044481"/>
            <a:chOff x="579120" y="1717040"/>
            <a:chExt cx="10525760" cy="4983745"/>
          </a:xfrm>
        </p:grpSpPr>
        <p:pic>
          <p:nvPicPr>
            <p:cNvPr id="4" name="Picture 3">
              <a:extLst>
                <a:ext uri="{FF2B5EF4-FFF2-40B4-BE49-F238E27FC236}">
                  <a16:creationId xmlns:a16="http://schemas.microsoft.com/office/drawing/2014/main" id="{DD5F2492-629B-A985-9F9D-FB58D6F94D41}"/>
                </a:ext>
              </a:extLst>
            </p:cNvPr>
            <p:cNvPicPr>
              <a:picLocks noChangeAspect="1"/>
            </p:cNvPicPr>
            <p:nvPr/>
          </p:nvPicPr>
          <p:blipFill rotWithShape="1">
            <a:blip r:embed="rId2"/>
            <a:srcRect l="26167" t="7556" r="3500" b="5481"/>
            <a:stretch/>
          </p:blipFill>
          <p:spPr>
            <a:xfrm>
              <a:off x="3993892" y="1717040"/>
              <a:ext cx="7110988" cy="4983745"/>
            </a:xfrm>
            <a:prstGeom prst="rect">
              <a:avLst/>
            </a:prstGeom>
          </p:spPr>
        </p:pic>
        <p:pic>
          <p:nvPicPr>
            <p:cNvPr id="6" name="Picture 5">
              <a:extLst>
                <a:ext uri="{FF2B5EF4-FFF2-40B4-BE49-F238E27FC236}">
                  <a16:creationId xmlns:a16="http://schemas.microsoft.com/office/drawing/2014/main" id="{E97C5F00-2EC2-AC46-7C76-9BC591101A0A}"/>
                </a:ext>
              </a:extLst>
            </p:cNvPr>
            <p:cNvPicPr>
              <a:picLocks noChangeAspect="1"/>
            </p:cNvPicPr>
            <p:nvPr/>
          </p:nvPicPr>
          <p:blipFill rotWithShape="1">
            <a:blip r:embed="rId3"/>
            <a:srcRect t="6371" b="21630"/>
            <a:stretch/>
          </p:blipFill>
          <p:spPr>
            <a:xfrm>
              <a:off x="579120" y="1755111"/>
              <a:ext cx="3414772" cy="4937760"/>
            </a:xfrm>
            <a:prstGeom prst="rect">
              <a:avLst/>
            </a:prstGeom>
          </p:spPr>
        </p:pic>
      </p:grpSp>
    </p:spTree>
    <p:extLst>
      <p:ext uri="{BB962C8B-B14F-4D97-AF65-F5344CB8AC3E}">
        <p14:creationId xmlns:p14="http://schemas.microsoft.com/office/powerpoint/2010/main" val="4146970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A46653-0B6A-15BB-9D1F-5244EBA3A37A}"/>
              </a:ext>
            </a:extLst>
          </p:cNvPr>
          <p:cNvSpPr txBox="1"/>
          <p:nvPr/>
        </p:nvSpPr>
        <p:spPr>
          <a:xfrm>
            <a:off x="555271" y="1427353"/>
            <a:ext cx="12605458" cy="5016758"/>
          </a:xfrm>
          <a:prstGeom prst="rect">
            <a:avLst/>
          </a:prstGeom>
          <a:noFill/>
        </p:spPr>
        <p:txBody>
          <a:bodyPr wrap="square">
            <a:spAutoFit/>
          </a:bodyPr>
          <a:lstStyle/>
          <a:p>
            <a:pPr algn="ctr"/>
            <a:r>
              <a:rPr lang="ar-IQ" sz="3200" b="1" dirty="0">
                <a:solidFill>
                  <a:srgbClr val="002060"/>
                </a:solidFill>
                <a:latin typeface="Rabar_021" panose="02040703060201020203" pitchFamily="18" charset="-78"/>
                <a:cs typeface="Rabar_021" panose="02040703060201020203" pitchFamily="18" charset="-78"/>
              </a:rPr>
              <a:t>بەرهەمهێنانی بازرگانی چییە؟</a:t>
            </a:r>
          </a:p>
          <a:p>
            <a:pPr algn="ctr"/>
            <a:endParaRPr lang="ar-IQ" sz="3200" b="1" dirty="0">
              <a:solidFill>
                <a:srgbClr val="002060"/>
              </a:solidFill>
              <a:latin typeface="Rabar_021" panose="02040703060201020203" pitchFamily="18" charset="-78"/>
              <a:cs typeface="Rabar_021" panose="02040703060201020203" pitchFamily="18" charset="-78"/>
            </a:endParaRPr>
          </a:p>
          <a:p>
            <a:pPr algn="just" rtl="1"/>
            <a:r>
              <a:rPr lang="ar-IQ" sz="3200" b="1" dirty="0">
                <a:latin typeface="Rabar_021" panose="02040703060201020203" pitchFamily="18" charset="-78"/>
                <a:cs typeface="Rabar_021" panose="02040703060201020203" pitchFamily="18" charset="-78"/>
              </a:rPr>
              <a:t>بەرهەمهێنانی بازرگانی قازانجی دراوی دەپێوێت بە بەراوردکردنی کۆی بەرهەمی کاڵا یان خزمەتگوزارییەکان بەرامبەر بەو شتانەی کە بۆ بەرهەمهێنانی ئەو کاڵا یان خزمەتگوزارییانە بەکاردەهێنرێن.</a:t>
            </a:r>
          </a:p>
          <a:p>
            <a:pPr algn="just" rtl="1"/>
            <a:r>
              <a:rPr lang="ar-IQ" sz="3200" b="1" dirty="0">
                <a:latin typeface="Rabar_021" panose="02040703060201020203" pitchFamily="18" charset="-78"/>
                <a:cs typeface="Rabar_021" panose="02040703060201020203" pitchFamily="18" charset="-78"/>
              </a:rPr>
              <a:t>   بۆ نموونە، زانیارییەکانی هێڵی کۆکردنەوە دەتوانن لە کرێکاران پێکبێت کە کاتژمێرێک مووچەیان پێدەدرێت بۆ دروستکردنی ئامێرەکان.</a:t>
            </a:r>
          </a:p>
          <a:p>
            <a:pPr algn="just" rtl="1"/>
            <a:r>
              <a:rPr lang="ar-IQ" sz="3200" b="1" dirty="0">
                <a:latin typeface="Rabar_021" panose="02040703060201020203" pitchFamily="18" charset="-78"/>
                <a:cs typeface="Rabar_021" panose="02040703060201020203" pitchFamily="18" charset="-78"/>
              </a:rPr>
              <a:t>  بۆیە کۆی بەهای پێداویستییەکان کە لە دروستکردنی  بەرهەمەکە یەکدەگرن ، دەبێت لە هەموو ئەو تێچوونانە زیاتر بێت کە پەیوەندییان بە دروستکردنی بەرهەمەکە هەیە بۆ ئەوەی کۆمپانیاکە بەرهەمدار بێت.</a:t>
            </a:r>
            <a:endParaRPr lang="en-US" sz="3200" b="1"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760847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1D2F8A-3A4E-8A35-C4B2-F4E9BD5FABB9}"/>
              </a:ext>
            </a:extLst>
          </p:cNvPr>
          <p:cNvSpPr txBox="1"/>
          <p:nvPr/>
        </p:nvSpPr>
        <p:spPr>
          <a:xfrm>
            <a:off x="385052" y="1157560"/>
            <a:ext cx="12757749" cy="5262979"/>
          </a:xfrm>
          <a:prstGeom prst="rect">
            <a:avLst/>
          </a:prstGeom>
          <a:noFill/>
        </p:spPr>
        <p:txBody>
          <a:bodyPr wrap="square">
            <a:spAutoFit/>
          </a:bodyPr>
          <a:lstStyle/>
          <a:p>
            <a:pPr algn="just" rtl="1"/>
            <a:r>
              <a:rPr lang="ar-IQ" sz="2800" b="1" dirty="0">
                <a:solidFill>
                  <a:srgbClr val="002060"/>
                </a:solidFill>
                <a:latin typeface="Rabar_021" panose="02040703060201020203" pitchFamily="18" charset="-78"/>
                <a:cs typeface="Rabar_021" panose="02040703060201020203" pitchFamily="18" charset="-78"/>
              </a:rPr>
              <a:t>پرۆسەی بازرگانی چەند گرنگە؟</a:t>
            </a:r>
          </a:p>
          <a:p>
            <a:pPr algn="just" rtl="1"/>
            <a:endParaRPr lang="ar-IQ" sz="2800" b="1" dirty="0">
              <a:solidFill>
                <a:srgbClr val="002060"/>
              </a:solidFill>
              <a:latin typeface="Rabar_021" panose="02040703060201020203" pitchFamily="18" charset="-78"/>
              <a:cs typeface="Rabar_021" panose="02040703060201020203" pitchFamily="18" charset="-78"/>
            </a:endParaRPr>
          </a:p>
          <a:p>
            <a:pPr algn="just" rtl="1"/>
            <a:r>
              <a:rPr lang="ar-IQ" sz="2800" b="1" dirty="0">
                <a:latin typeface="Rabar_021" panose="02040703060201020203" pitchFamily="18" charset="-78"/>
                <a:cs typeface="Rabar_021" panose="02040703060201020203" pitchFamily="18" charset="-78"/>
              </a:rPr>
              <a:t>پرۆسە بازرگانییەکان بناغەی چالاکییە بازرگانییەکانن و هەر بازرگانییەک بیەوێت بەرهەمهێنان بە تەکنەلۆژیا باشتر بکات، تیشک دەخاتە سەر پرۆسە بازرگانییەکانی. </a:t>
            </a:r>
          </a:p>
          <a:p>
            <a:pPr algn="just" rtl="1"/>
            <a:r>
              <a:rPr lang="ar-IQ" sz="2800" b="1" dirty="0">
                <a:latin typeface="Rabar_021" panose="02040703060201020203" pitchFamily="18" charset="-78"/>
                <a:cs typeface="Rabar_021" panose="02040703060201020203" pitchFamily="18" charset="-78"/>
              </a:rPr>
              <a:t>هەر پرۆسەیەکی بازرگانی پێویستە کەی پی ئای (پێوەری سەرەکی جێبەجێکردن) ی هەبێت بۆ یارمەتیدان لە دیاریکردنی ئەوەی کە ئایا پرۆسەکە کۆبوونەوە یان تێپەڕاندنی ئامانج و ئامانجە بازرگانییەکانە. 
بۆ نموونە، وا دابنێ کە بازرگانییەک سەرکەوتوو بێت و هەموو پرۆسە بازرگانییەکانی ئامانجە بازرگانییە چاوەڕوانکراوەکان بەدی بهێنێت لە ڕێگەی پێوانەکانی </a:t>
            </a:r>
            <a:r>
              <a:rPr lang="en-US" sz="2800" b="1" dirty="0">
                <a:latin typeface="Rabar_021" panose="02040703060201020203" pitchFamily="18" charset="-78"/>
                <a:cs typeface="Rabar_021" panose="02040703060201020203" pitchFamily="18" charset="-78"/>
              </a:rPr>
              <a:t>KPI. </a:t>
            </a:r>
            <a:r>
              <a:rPr lang="ar-IQ" sz="2800" b="1" dirty="0">
                <a:latin typeface="Rabar_021" panose="02040703060201020203" pitchFamily="18" charset="-78"/>
                <a:cs typeface="Rabar_021" panose="02040703060201020203" pitchFamily="18" charset="-78"/>
              </a:rPr>
              <a:t>لەو حاڵەتەدا، بەڕێوەبردن دەتوانێت سەیری پێشکەوتنە تەکنەلۆژییەکان بکات بۆ باشترکردنی بەرهەمهێنان. 
پرۆسەی بازرگانی بە شێوەیەکی هەمیشەیی باشتر دەبێت ئەگەر پێوانەکانی </a:t>
            </a:r>
            <a:r>
              <a:rPr lang="en-US" sz="2800" b="1" dirty="0">
                <a:latin typeface="Rabar_021" panose="02040703060201020203" pitchFamily="18" charset="-78"/>
                <a:cs typeface="Rabar_021" panose="02040703060201020203" pitchFamily="18" charset="-78"/>
              </a:rPr>
              <a:t>KPI </a:t>
            </a:r>
            <a:r>
              <a:rPr lang="ar-IQ" sz="2800" b="1" dirty="0">
                <a:latin typeface="Rabar_021" panose="02040703060201020203" pitchFamily="18" charset="-78"/>
                <a:cs typeface="Rabar_021" panose="02040703060201020203" pitchFamily="18" charset="-78"/>
              </a:rPr>
              <a:t>باشتر بکرێت لە ڕێگەی پێشکەوتنی تەکنەلۆژیاوە. چەندین ڕێگا هەیە بۆ باشترکردنی بەرهەمهێنانی بازرگانی.</a:t>
            </a:r>
            <a:endParaRPr lang="en-US" sz="2800" b="1"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88503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993541-DC93-7C52-42B0-6CC162ED6629}"/>
              </a:ext>
            </a:extLst>
          </p:cNvPr>
          <p:cNvPicPr>
            <a:picLocks noChangeAspect="1"/>
          </p:cNvPicPr>
          <p:nvPr/>
        </p:nvPicPr>
        <p:blipFill>
          <a:blip r:embed="rId2"/>
          <a:stretch>
            <a:fillRect/>
          </a:stretch>
        </p:blipFill>
        <p:spPr>
          <a:xfrm>
            <a:off x="1259840" y="2802651"/>
            <a:ext cx="5726430" cy="3579019"/>
          </a:xfrm>
          <a:prstGeom prst="rect">
            <a:avLst/>
          </a:prstGeom>
          <a:ln>
            <a:noFill/>
          </a:ln>
          <a:effectLst>
            <a:softEdge rad="112500"/>
          </a:effectLst>
        </p:spPr>
      </p:pic>
      <p:sp>
        <p:nvSpPr>
          <p:cNvPr id="4" name="TextBox 3">
            <a:extLst>
              <a:ext uri="{FF2B5EF4-FFF2-40B4-BE49-F238E27FC236}">
                <a16:creationId xmlns:a16="http://schemas.microsoft.com/office/drawing/2014/main" id="{F40F1B3C-C014-38A6-C711-600415C68BB0}"/>
              </a:ext>
            </a:extLst>
          </p:cNvPr>
          <p:cNvSpPr txBox="1"/>
          <p:nvPr/>
        </p:nvSpPr>
        <p:spPr>
          <a:xfrm>
            <a:off x="413632" y="153002"/>
            <a:ext cx="5468112" cy="2800767"/>
          </a:xfrm>
          <a:prstGeom prst="rect">
            <a:avLst/>
          </a:prstGeom>
          <a:noFill/>
        </p:spPr>
        <p:txBody>
          <a:bodyPr wrap="square">
            <a:spAutoFit/>
          </a:bodyPr>
          <a:lstStyle/>
          <a:p>
            <a:pPr algn="ctr"/>
            <a:r>
              <a:rPr lang="ar-IQ" sz="8800" b="1" dirty="0" err="1">
                <a:solidFill>
                  <a:srgbClr val="FFFF00"/>
                </a:solidFill>
                <a:latin typeface="Rabar_021" panose="02040703060201020203" pitchFamily="18" charset="-78"/>
                <a:cs typeface="Rabar_021" panose="02040703060201020203" pitchFamily="18" charset="-78"/>
              </a:rPr>
              <a:t>زانیارى</a:t>
            </a:r>
            <a:r>
              <a:rPr lang="ar-IQ" sz="8800" b="1" dirty="0">
                <a:solidFill>
                  <a:srgbClr val="FFFF00"/>
                </a:solidFill>
                <a:latin typeface="Rabar_021" panose="02040703060201020203" pitchFamily="18" charset="-78"/>
                <a:cs typeface="Rabar_021" panose="02040703060201020203" pitchFamily="18" charset="-78"/>
              </a:rPr>
              <a:t> </a:t>
            </a:r>
            <a:r>
              <a:rPr lang="ar-IQ" sz="8800" b="1" dirty="0" err="1">
                <a:solidFill>
                  <a:srgbClr val="FFFF00"/>
                </a:solidFill>
                <a:latin typeface="Rabar_021" panose="02040703060201020203" pitchFamily="18" charset="-78"/>
                <a:cs typeface="Rabar_021" panose="02040703060201020203" pitchFamily="18" charset="-78"/>
              </a:rPr>
              <a:t>پێشوو</a:t>
            </a:r>
            <a:endParaRPr lang="en-US" sz="8800" b="1" dirty="0">
              <a:solidFill>
                <a:schemeClr val="bg1"/>
              </a:solidFill>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1173281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2EEA2-B28C-A838-F17A-2FB1DAA62BFF}"/>
              </a:ext>
            </a:extLst>
          </p:cNvPr>
          <p:cNvSpPr txBox="1"/>
          <p:nvPr/>
        </p:nvSpPr>
        <p:spPr>
          <a:xfrm>
            <a:off x="1412111" y="1747778"/>
            <a:ext cx="11482086" cy="3970318"/>
          </a:xfrm>
          <a:prstGeom prst="rect">
            <a:avLst/>
          </a:prstGeom>
          <a:noFill/>
        </p:spPr>
        <p:txBody>
          <a:bodyPr wrap="square">
            <a:spAutoFit/>
          </a:bodyPr>
          <a:lstStyle/>
          <a:p>
            <a:pPr algn="r" rtl="1"/>
            <a:r>
              <a:rPr lang="ar-IQ" sz="3600" dirty="0">
                <a:latin typeface="Rabar_021" panose="02040703060201020203" pitchFamily="18" charset="-78"/>
                <a:cs typeface="Rabar_021" panose="02040703060201020203" pitchFamily="18" charset="-78"/>
              </a:rPr>
              <a:t>نیشاندەری سەرەکی ئەدای کارکردن (</a:t>
            </a:r>
            <a:r>
              <a:rPr lang="en-US" sz="3600" dirty="0">
                <a:latin typeface="Rabar_021" panose="02040703060201020203" pitchFamily="18" charset="-78"/>
                <a:cs typeface="Rabar_021" panose="02040703060201020203" pitchFamily="18" charset="-78"/>
              </a:rPr>
              <a:t>KPI</a:t>
            </a:r>
            <a:r>
              <a:rPr lang="ar-IQ" sz="3600" dirty="0">
                <a:latin typeface="Rabar_021" panose="02040703060201020203" pitchFamily="18" charset="-78"/>
                <a:cs typeface="Rabar_021" panose="02040703060201020203" pitchFamily="18" charset="-78"/>
              </a:rPr>
              <a:t>)</a:t>
            </a:r>
            <a:r>
              <a:rPr lang="en-US" sz="3600" dirty="0">
                <a:latin typeface="Rabar_021" panose="02040703060201020203" pitchFamily="18" charset="-78"/>
                <a:cs typeface="Rabar_021" panose="02040703060201020203" pitchFamily="18" charset="-78"/>
              </a:rPr>
              <a:t> </a:t>
            </a:r>
            <a:r>
              <a:rPr lang="ar-IQ" sz="3600" dirty="0">
                <a:latin typeface="Rabar_021" panose="02040703060201020203" pitchFamily="18" charset="-78"/>
                <a:cs typeface="Rabar_021" panose="02040703060201020203" pitchFamily="18" charset="-78"/>
              </a:rPr>
              <a:t>ستانداردێکی پێوانەکراوە کە ئەدای کارکردن یان پێشکەوتنی ئامانج و ئامانجە تایبەتەکانی بازرگانی دەپێوێت. </a:t>
            </a:r>
          </a:p>
          <a:p>
            <a:pPr algn="r" rtl="1"/>
            <a:endParaRPr lang="ar-IQ" sz="3600" dirty="0">
              <a:latin typeface="Rabar_021" panose="02040703060201020203" pitchFamily="18" charset="-78"/>
              <a:cs typeface="Rabar_021" panose="02040703060201020203" pitchFamily="18" charset="-78"/>
            </a:endParaRPr>
          </a:p>
          <a:p>
            <a:pPr algn="r" rtl="1"/>
            <a:r>
              <a:rPr lang="ar-IQ" sz="3600" dirty="0">
                <a:latin typeface="Rabar_021" panose="02040703060201020203" pitchFamily="18" charset="-78"/>
                <a:cs typeface="Rabar_021" panose="02040703060201020203" pitchFamily="18" charset="-78"/>
              </a:rPr>
              <a:t>پێوەرە سەرەکییە باوەکانی ئەدای کارکردن (</a:t>
            </a:r>
            <a:r>
              <a:rPr lang="en-US" sz="3600" dirty="0">
                <a:latin typeface="Rabar_021" panose="02040703060201020203" pitchFamily="18" charset="-78"/>
                <a:cs typeface="Rabar_021" panose="02040703060201020203" pitchFamily="18" charset="-78"/>
              </a:rPr>
              <a:t>KPI</a:t>
            </a:r>
            <a:r>
              <a:rPr lang="ar-IQ" sz="3600" dirty="0">
                <a:latin typeface="Rabar_021" panose="02040703060201020203" pitchFamily="18" charset="-78"/>
                <a:cs typeface="Rabar_021" panose="02040703060201020203" pitchFamily="18" charset="-78"/>
              </a:rPr>
              <a:t>)</a:t>
            </a:r>
            <a:r>
              <a:rPr lang="en-US" sz="3600" dirty="0">
                <a:latin typeface="Rabar_021" panose="02040703060201020203" pitchFamily="18" charset="-78"/>
                <a:cs typeface="Rabar_021" panose="02040703060201020203" pitchFamily="18" charset="-78"/>
              </a:rPr>
              <a:t> </a:t>
            </a:r>
            <a:r>
              <a:rPr lang="ar-IQ" sz="3600" dirty="0">
                <a:latin typeface="Rabar_021" panose="02040703060201020203" pitchFamily="18" charset="-78"/>
                <a:cs typeface="Rabar_021" panose="02040703060201020203" pitchFamily="18" charset="-78"/>
              </a:rPr>
              <a:t>بریتین لە داهات، ڕازیبوونی کڕیار، بەهای تەمەنی کڕیار (</a:t>
            </a:r>
            <a:r>
              <a:rPr lang="en-US" sz="3600" dirty="0">
                <a:latin typeface="Rabar_021" panose="02040703060201020203" pitchFamily="18" charset="-78"/>
                <a:cs typeface="Rabar_021" panose="02040703060201020203" pitchFamily="18" charset="-78"/>
              </a:rPr>
              <a:t>CLV</a:t>
            </a:r>
            <a:r>
              <a:rPr lang="ar-IQ" sz="3600" dirty="0">
                <a:latin typeface="Rabar_021" panose="02040703060201020203" pitchFamily="18" charset="-78"/>
                <a:cs typeface="Rabar_021" panose="02040703060201020203" pitchFamily="18" charset="-78"/>
              </a:rPr>
              <a:t>)</a:t>
            </a:r>
            <a:r>
              <a:rPr lang="en-US" sz="3600" dirty="0">
                <a:latin typeface="Rabar_021" panose="02040703060201020203" pitchFamily="18" charset="-78"/>
                <a:cs typeface="Rabar_021" panose="02040703060201020203" pitchFamily="18" charset="-78"/>
              </a:rPr>
              <a:t>، </a:t>
            </a:r>
            <a:r>
              <a:rPr lang="ar-IQ" sz="3600" dirty="0">
                <a:latin typeface="Rabar_021" panose="02040703060201020203" pitchFamily="18" charset="-78"/>
                <a:cs typeface="Rabar_021" panose="02040703060201020203" pitchFamily="18" charset="-78"/>
              </a:rPr>
              <a:t>ڕێژەی گۆڕانکاری (</a:t>
            </a:r>
            <a:r>
              <a:rPr lang="en-US" sz="3600" dirty="0">
                <a:latin typeface="Rabar_021" panose="02040703060201020203" pitchFamily="18" charset="-78"/>
                <a:cs typeface="Rabar_021" panose="02040703060201020203" pitchFamily="18" charset="-78"/>
              </a:rPr>
              <a:t>CVR</a:t>
            </a:r>
            <a:r>
              <a:rPr lang="ar-IQ" sz="3600" dirty="0">
                <a:latin typeface="Rabar_021" panose="02040703060201020203" pitchFamily="18" charset="-78"/>
                <a:cs typeface="Rabar_021" panose="02040703060201020203" pitchFamily="18" charset="-78"/>
              </a:rPr>
              <a:t>)</a:t>
            </a:r>
            <a:r>
              <a:rPr lang="en-US" sz="3600" dirty="0">
                <a:latin typeface="Rabar_021" panose="02040703060201020203" pitchFamily="18" charset="-78"/>
                <a:cs typeface="Rabar_021" panose="02040703060201020203" pitchFamily="18" charset="-78"/>
              </a:rPr>
              <a:t>، </a:t>
            </a:r>
            <a:r>
              <a:rPr lang="ar-IQ" sz="3600" dirty="0">
                <a:latin typeface="Rabar_021" panose="02040703060201020203" pitchFamily="18" charset="-78"/>
                <a:cs typeface="Rabar_021" panose="02040703060201020203" pitchFamily="18" charset="-78"/>
              </a:rPr>
              <a:t>و گەڕانەوەی خەرجییەکانی ڕێکلام (</a:t>
            </a:r>
            <a:r>
              <a:rPr lang="en-US" sz="3600" dirty="0">
                <a:latin typeface="Rabar_021" panose="02040703060201020203" pitchFamily="18" charset="-78"/>
                <a:cs typeface="Rabar_021" panose="02040703060201020203" pitchFamily="18" charset="-78"/>
              </a:rPr>
              <a:t>ROAS</a:t>
            </a:r>
            <a:r>
              <a:rPr lang="ar-IQ" sz="3600" dirty="0">
                <a:latin typeface="Rabar_021" panose="02040703060201020203" pitchFamily="18" charset="-78"/>
                <a:cs typeface="Rabar_021" panose="02040703060201020203" pitchFamily="18" charset="-78"/>
              </a:rPr>
              <a:t>)</a:t>
            </a:r>
            <a:r>
              <a:rPr lang="en-US" sz="3600" dirty="0">
                <a:latin typeface="Rabar_021" panose="02040703060201020203" pitchFamily="18" charset="-78"/>
                <a:cs typeface="Rabar_021" panose="02040703060201020203" pitchFamily="18" charset="-78"/>
              </a:rPr>
              <a:t>.</a:t>
            </a:r>
          </a:p>
        </p:txBody>
      </p:sp>
    </p:spTree>
    <p:extLst>
      <p:ext uri="{BB962C8B-B14F-4D97-AF65-F5344CB8AC3E}">
        <p14:creationId xmlns:p14="http://schemas.microsoft.com/office/powerpoint/2010/main" val="257888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C8A9A4-B623-A660-52A0-2E73DE48F67C}"/>
              </a:ext>
            </a:extLst>
          </p:cNvPr>
          <p:cNvSpPr txBox="1"/>
          <p:nvPr/>
        </p:nvSpPr>
        <p:spPr>
          <a:xfrm>
            <a:off x="581627" y="1164134"/>
            <a:ext cx="12914453" cy="5262979"/>
          </a:xfrm>
          <a:prstGeom prst="rect">
            <a:avLst/>
          </a:prstGeom>
          <a:noFill/>
        </p:spPr>
        <p:txBody>
          <a:bodyPr wrap="square">
            <a:spAutoFit/>
          </a:bodyPr>
          <a:lstStyle/>
          <a:p>
            <a:pPr algn="ctr" rtl="1"/>
            <a:r>
              <a:rPr lang="ar-IQ" sz="2800" dirty="0">
                <a:solidFill>
                  <a:srgbClr val="002060"/>
                </a:solidFill>
                <a:latin typeface="Rabar_021" panose="02040703060201020203" pitchFamily="18" charset="-78"/>
                <a:cs typeface="Rabar_021" panose="02040703060201020203" pitchFamily="18" charset="-78"/>
              </a:rPr>
              <a:t>نموونەی </a:t>
            </a:r>
            <a:r>
              <a:rPr lang="en-US" sz="2800" dirty="0">
                <a:solidFill>
                  <a:srgbClr val="002060"/>
                </a:solidFill>
                <a:latin typeface="Rabar_021" panose="02040703060201020203" pitchFamily="18" charset="-78"/>
                <a:cs typeface="Rabar_021" panose="02040703060201020203" pitchFamily="18" charset="-78"/>
              </a:rPr>
              <a:t>KPI </a:t>
            </a:r>
            <a:r>
              <a:rPr lang="ar-IQ" sz="2800" dirty="0">
                <a:solidFill>
                  <a:srgbClr val="002060"/>
                </a:solidFill>
                <a:latin typeface="Rabar_021" panose="02040703060201020203" pitchFamily="18" charset="-78"/>
                <a:cs typeface="Rabar_021" panose="02040703060201020203" pitchFamily="18" charset="-78"/>
              </a:rPr>
              <a:t>ی بازاڕکردن</a:t>
            </a:r>
          </a:p>
          <a:p>
            <a:pPr algn="just" rtl="1"/>
            <a:r>
              <a:rPr lang="ar-IQ" sz="2800" dirty="0">
                <a:latin typeface="Rabar_021" panose="02040703060201020203" pitchFamily="18" charset="-78"/>
                <a:cs typeface="Rabar_021" panose="02040703060201020203" pitchFamily="18" charset="-78"/>
              </a:rPr>
              <a:t>هەندێک نموونەی </a:t>
            </a:r>
            <a:r>
              <a:rPr lang="en-US" sz="2800" dirty="0">
                <a:latin typeface="Rabar_021" panose="02040703060201020203" pitchFamily="18" charset="-78"/>
                <a:cs typeface="Rabar_021" panose="02040703060201020203" pitchFamily="18" charset="-78"/>
              </a:rPr>
              <a:t>KPI </a:t>
            </a:r>
            <a:r>
              <a:rPr lang="ar-IQ" sz="2800" dirty="0">
                <a:latin typeface="Rabar_021" panose="02040703060201020203" pitchFamily="18" charset="-78"/>
                <a:cs typeface="Rabar_021" panose="02040703060201020203" pitchFamily="18" charset="-78"/>
              </a:rPr>
              <a:t>بکەین کە زۆرجار بازرگانەکان بۆ کەمپەینەکانیان بەکاریدەهێنن.</a:t>
            </a:r>
          </a:p>
          <a:p>
            <a:pPr algn="just" rtl="1"/>
            <a:endParaRPr lang="ar-IQ" sz="2800" dirty="0">
              <a:latin typeface="Rabar_021" panose="02040703060201020203" pitchFamily="18" charset="-78"/>
              <a:cs typeface="Rabar_021" panose="02040703060201020203" pitchFamily="18" charset="-78"/>
            </a:endParaRPr>
          </a:p>
          <a:p>
            <a:pPr algn="just" rtl="1"/>
            <a:r>
              <a:rPr lang="ar-IQ" sz="2800" dirty="0">
                <a:latin typeface="Rabar_021" panose="02040703060201020203" pitchFamily="18" charset="-78"/>
                <a:cs typeface="Rabar_021" panose="02040703060201020203" pitchFamily="18" charset="-78"/>
              </a:rPr>
              <a:t>گەیشتن بە کەمپەین: </a:t>
            </a:r>
            <a:r>
              <a:rPr lang="en-US" sz="2800" dirty="0">
                <a:latin typeface="Rabar_021" panose="02040703060201020203" pitchFamily="18" charset="-78"/>
                <a:cs typeface="Rabar_021" panose="02040703060201020203" pitchFamily="18" charset="-78"/>
              </a:rPr>
              <a:t>KPI </a:t>
            </a:r>
            <a:r>
              <a:rPr lang="ar-IQ" sz="2800" dirty="0">
                <a:latin typeface="Rabar_021" panose="02040703060201020203" pitchFamily="18" charset="-78"/>
                <a:cs typeface="Rabar_021" panose="02040703060201020203" pitchFamily="18" charset="-78"/>
              </a:rPr>
              <a:t>هەڵبژێرە کە قەبارەی ئامادەبووانی کەمپەینەکەت نیشان دەدات، لەوانەش کاریگەری ڕێکلام، ناردنی ئیمەیڵ و بینینی لاپەڕە.</a:t>
            </a:r>
          </a:p>
          <a:p>
            <a:pPr algn="just" rtl="1"/>
            <a:endParaRPr lang="ar-IQ" sz="2800" dirty="0">
              <a:latin typeface="Rabar_021" panose="02040703060201020203" pitchFamily="18" charset="-78"/>
              <a:cs typeface="Rabar_021" panose="02040703060201020203" pitchFamily="18" charset="-78"/>
            </a:endParaRPr>
          </a:p>
          <a:p>
            <a:pPr algn="just" rtl="1"/>
            <a:r>
              <a:rPr lang="ar-IQ" sz="2800" dirty="0">
                <a:latin typeface="Rabar_021" panose="02040703060201020203" pitchFamily="18" charset="-78"/>
                <a:cs typeface="Rabar_021" panose="02040703060201020203" pitchFamily="18" charset="-78"/>
              </a:rPr>
              <a:t>ڕێژەی ڕاکێشانی کەمپەین: </a:t>
            </a:r>
            <a:r>
              <a:rPr lang="en-US" sz="2800" dirty="0">
                <a:latin typeface="Rabar_021" panose="02040703060201020203" pitchFamily="18" charset="-78"/>
                <a:cs typeface="Rabar_021" panose="02040703060201020203" pitchFamily="18" charset="-78"/>
              </a:rPr>
              <a:t>KPI </a:t>
            </a:r>
            <a:r>
              <a:rPr lang="ar-IQ" sz="2800" dirty="0">
                <a:latin typeface="Rabar_021" panose="02040703060201020203" pitchFamily="18" charset="-78"/>
                <a:cs typeface="Rabar_021" panose="02040703060201020203" pitchFamily="18" charset="-78"/>
              </a:rPr>
              <a:t>بەکاربهێنە بۆ دیاریکردنی ئەوەی کە ئامادەبووان چۆن وەڵامی کەمپەینەکەت دەدەنەوە، وەک کلیککردن، ڕێژەی کلیککردن، ڕێژەی گەڕانەوە، هاوبەشکردنی سۆشیال میدیا و ڕێژەی تەواوکردنی ڤیدیۆ.</a:t>
            </a:r>
          </a:p>
          <a:p>
            <a:pPr algn="just" rtl="1"/>
            <a:endParaRPr lang="ar-IQ" sz="2800" dirty="0">
              <a:latin typeface="Rabar_021" panose="02040703060201020203" pitchFamily="18" charset="-78"/>
              <a:cs typeface="Rabar_021" panose="02040703060201020203" pitchFamily="18" charset="-78"/>
            </a:endParaRPr>
          </a:p>
          <a:p>
            <a:pPr algn="just" rtl="1"/>
            <a:r>
              <a:rPr lang="ar-IQ" sz="2800" dirty="0">
                <a:latin typeface="Rabar_021" panose="02040703060201020203" pitchFamily="18" charset="-78"/>
                <a:cs typeface="Rabar_021" panose="02040703060201020203" pitchFamily="18" charset="-78"/>
              </a:rPr>
              <a:t>ئەنجامی کەمپەین: ئەو </a:t>
            </a:r>
            <a:r>
              <a:rPr lang="en-US" sz="2800" dirty="0">
                <a:latin typeface="Rabar_021" panose="02040703060201020203" pitchFamily="18" charset="-78"/>
                <a:cs typeface="Rabar_021" panose="02040703060201020203" pitchFamily="18" charset="-78"/>
              </a:rPr>
              <a:t>KPI</a:t>
            </a:r>
            <a:r>
              <a:rPr lang="ar-IQ" sz="2800" dirty="0">
                <a:latin typeface="Rabar_021" panose="02040703060201020203" pitchFamily="18" charset="-78"/>
                <a:cs typeface="Rabar_021" panose="02040703060201020203" pitchFamily="18" charset="-78"/>
              </a:rPr>
              <a:t>انەی کە ئەنجامی کەمپەین دەپێون لەوانەیە جیاواز بن بەپێی ئەوەی تۆ دەتەوێت بینەرەکانت چی بکەن. </a:t>
            </a:r>
            <a:endParaRPr lang="en-US" sz="28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1700706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3FBA91-0194-B025-DB1C-824604734925}"/>
              </a:ext>
            </a:extLst>
          </p:cNvPr>
          <p:cNvSpPr txBox="1"/>
          <p:nvPr/>
        </p:nvSpPr>
        <p:spPr>
          <a:xfrm>
            <a:off x="492517" y="980416"/>
            <a:ext cx="12198530" cy="5262979"/>
          </a:xfrm>
          <a:prstGeom prst="rect">
            <a:avLst/>
          </a:prstGeom>
          <a:noFill/>
        </p:spPr>
        <p:txBody>
          <a:bodyPr wrap="square">
            <a:spAutoFit/>
          </a:bodyPr>
          <a:lstStyle/>
          <a:p>
            <a:pPr algn="ctr" rtl="1"/>
            <a:r>
              <a:rPr lang="ar-IQ" sz="2400" b="1" dirty="0">
                <a:solidFill>
                  <a:srgbClr val="002060"/>
                </a:solidFill>
                <a:latin typeface="Rabar_021" panose="02040703060201020203" pitchFamily="18" charset="-78"/>
                <a:ea typeface="Noto Sans" panose="020B0502040504020204" pitchFamily="34" charset="0"/>
                <a:cs typeface="Rabar_021" panose="02040703060201020203" pitchFamily="18" charset="-78"/>
              </a:rPr>
              <a:t>پەیوەندی نێوان تەکنەلۆژیا و بەرهەمهێنان</a:t>
            </a:r>
          </a:p>
          <a:p>
            <a:pPr algn="r" rtl="1"/>
            <a:endParaRPr lang="ar-IQ" sz="2400" b="1" dirty="0">
              <a:solidFill>
                <a:srgbClr val="002060"/>
              </a:solidFill>
              <a:latin typeface="Rabar_021" panose="02040703060201020203" pitchFamily="18" charset="-78"/>
              <a:ea typeface="Noto Sans" panose="020B0502040504020204" pitchFamily="34" charset="0"/>
              <a:cs typeface="Rabar_021" panose="02040703060201020203" pitchFamily="18" charset="-78"/>
            </a:endParaRPr>
          </a:p>
          <a:p>
            <a:pPr algn="r" rtl="1"/>
            <a:r>
              <a:rPr lang="ar-IQ" sz="2400" b="1" dirty="0">
                <a:latin typeface="Rabar_021" panose="02040703060201020203" pitchFamily="18" charset="-78"/>
                <a:ea typeface="Noto Sans" panose="020B0502040504020204" pitchFamily="34" charset="0"/>
                <a:cs typeface="Rabar_021" panose="02040703060201020203" pitchFamily="18" charset="-78"/>
              </a:rPr>
              <a:t>تەکنەلۆژیا ئامرازە جۆراوجۆرەکانی پەیوەندیکردن و هاوکاری پێشکەش دەکات، کە هەردووکیان ئەرکە سەرەکییەکانی بازرگانی بەڕێوە دەبەن. </a:t>
            </a:r>
          </a:p>
          <a:p>
            <a:pPr algn="r" rtl="1"/>
            <a:r>
              <a:rPr lang="ar-IQ" sz="2400" b="1" dirty="0">
                <a:latin typeface="Rabar_021" panose="02040703060201020203" pitchFamily="18" charset="-78"/>
                <a:ea typeface="Noto Sans" panose="020B0502040504020204" pitchFamily="34" charset="0"/>
                <a:cs typeface="Rabar_021" panose="02040703060201020203" pitchFamily="18" charset="-78"/>
              </a:rPr>
              <a:t>ڕێگە بە کارمەندانی زانیاری دەدات کە کارەکانیان بە شێوەیەکی کارا ئەنجام بدەن لە ڕێگەی ئامرازەکانی وەک خشتە (ئیکسڵ) ، نەرمەکاڵای پێشکەشکردن(کویک بۆکس)، ئامێرەکانی پرۆسەکردنی داتا، ژمێرەرەکان، هتد. 
لەگەڵ ئەوەشدا، تەکنەلۆژیا هاوکارییەکی ئاسان پێشکەش دەکات لە سەرانسەری ناوخۆ و تیمەکانی دەرەوە لە ڕێگەی کۆنفرانسی وێب، کۆمەڵگاکان و ژوورەکانی تیم و هتد. 
داهێنانی تەکنەلۆژیا بووە هۆی دروستبوونی هەندێک لە زیرەکترین بەرنامە بازرگانییەکان، وەک </a:t>
            </a:r>
            <a:r>
              <a:rPr lang="en-US" sz="2400" b="1" dirty="0">
                <a:latin typeface="Rabar_021" panose="02040703060201020203" pitchFamily="18" charset="-78"/>
                <a:ea typeface="Noto Sans" panose="020B0502040504020204" pitchFamily="34" charset="0"/>
                <a:cs typeface="Rabar_021" panose="02040703060201020203" pitchFamily="18" charset="-78"/>
              </a:rPr>
              <a:t>CRM، ERP، </a:t>
            </a:r>
            <a:r>
              <a:rPr lang="ar-IQ" sz="2400" b="1" dirty="0">
                <a:latin typeface="Rabar_021" panose="02040703060201020203" pitchFamily="18" charset="-78"/>
                <a:ea typeface="Noto Sans" panose="020B0502040504020204" pitchFamily="34" charset="0"/>
                <a:cs typeface="Rabar_021" panose="02040703060201020203" pitchFamily="18" charset="-78"/>
              </a:rPr>
              <a:t>سیستەمی </a:t>
            </a:r>
            <a:r>
              <a:rPr lang="en-US" sz="2400" b="1" dirty="0">
                <a:latin typeface="Rabar_021" panose="02040703060201020203" pitchFamily="18" charset="-78"/>
                <a:ea typeface="Noto Sans" panose="020B0502040504020204" pitchFamily="34" charset="0"/>
                <a:cs typeface="Rabar_021" panose="02040703060201020203" pitchFamily="18" charset="-78"/>
              </a:rPr>
              <a:t>HR </a:t>
            </a:r>
            <a:r>
              <a:rPr lang="ar-IQ" sz="2400" b="1" dirty="0">
                <a:latin typeface="Rabar_021" panose="02040703060201020203" pitchFamily="18" charset="-78"/>
                <a:ea typeface="Noto Sans" panose="020B0502040504020204" pitchFamily="34" charset="0"/>
                <a:cs typeface="Rabar_021" panose="02040703060201020203" pitchFamily="18" charset="-78"/>
              </a:rPr>
              <a:t>و داواکارییەکانی خەرجی کە ڕێگەیان بە تیمەکان داوە کاتژمێرەکانی کارکردنیان بە کاری بەرهەمهێنەر بەسەر بەرن. ئەوە بووە هۆی ئەوەی کە خەڵک بە ئاسانی لە ڕێگەی کۆڕبەندەکان، ڕاپرسییەکان، پلاتفۆرمی بیرۆکەکانەوە بێت. 
تەکنەلۆژیا گۆڕانکارییەکی گەورەی لە کلتووری جیهانی شوێنی کاردا دروستکردووە و ئامرازەکانی هاریکاری ئۆنلاین زاڵ بوون.</a:t>
            </a:r>
            <a:endParaRPr lang="en-US" sz="2400" dirty="0">
              <a:latin typeface="Rabar_021" panose="02040703060201020203" pitchFamily="18" charset="-78"/>
              <a:ea typeface="Noto Sans" panose="020B0502040504020204" pitchFamily="34" charset="0"/>
              <a:cs typeface="Rabar_021" panose="02040703060201020203" pitchFamily="18" charset="-78"/>
            </a:endParaRPr>
          </a:p>
        </p:txBody>
      </p:sp>
      <p:sp>
        <p:nvSpPr>
          <p:cNvPr id="4" name="TextBox 3">
            <a:extLst>
              <a:ext uri="{FF2B5EF4-FFF2-40B4-BE49-F238E27FC236}">
                <a16:creationId xmlns:a16="http://schemas.microsoft.com/office/drawing/2014/main" id="{F2C41439-B31C-DAE7-C7CF-94F7B18B2AA5}"/>
              </a:ext>
            </a:extLst>
          </p:cNvPr>
          <p:cNvSpPr txBox="1"/>
          <p:nvPr/>
        </p:nvSpPr>
        <p:spPr>
          <a:xfrm>
            <a:off x="847845" y="6243395"/>
            <a:ext cx="3978798" cy="369332"/>
          </a:xfrm>
          <a:prstGeom prst="rect">
            <a:avLst/>
          </a:prstGeom>
          <a:noFill/>
        </p:spPr>
        <p:txBody>
          <a:bodyPr wrap="square">
            <a:spAutoFit/>
          </a:bodyPr>
          <a:lstStyle/>
          <a:p>
            <a:pPr algn="ctr"/>
            <a:r>
              <a:rPr lang="en-US" dirty="0">
                <a:solidFill>
                  <a:srgbClr val="FF0000"/>
                </a:solidFill>
                <a:latin typeface="Rabar_021" panose="02040703060201020203" pitchFamily="18" charset="-78"/>
                <a:cs typeface="Rabar_021" panose="02040703060201020203" pitchFamily="18" charset="-78"/>
              </a:rPr>
              <a:t>CRM </a:t>
            </a:r>
            <a:r>
              <a:rPr lang="ar-IQ" dirty="0">
                <a:solidFill>
                  <a:srgbClr val="FF0000"/>
                </a:solidFill>
                <a:latin typeface="Rabar_021" panose="02040703060201020203" pitchFamily="18" charset="-78"/>
                <a:cs typeface="Rabar_021" panose="02040703060201020203" pitchFamily="18" charset="-78"/>
              </a:rPr>
              <a:t>(پەیوەندی کۆمپانیا و موشتەری)</a:t>
            </a:r>
            <a:endParaRPr lang="en-US" dirty="0">
              <a:solidFill>
                <a:srgbClr val="FF0000"/>
              </a:solidFill>
              <a:latin typeface="Rabar_021" panose="02040703060201020203" pitchFamily="18" charset="-78"/>
              <a:cs typeface="Rabar_021" panose="02040703060201020203" pitchFamily="18" charset="-78"/>
            </a:endParaRPr>
          </a:p>
        </p:txBody>
      </p:sp>
      <p:sp>
        <p:nvSpPr>
          <p:cNvPr id="6" name="TextBox 5">
            <a:extLst>
              <a:ext uri="{FF2B5EF4-FFF2-40B4-BE49-F238E27FC236}">
                <a16:creationId xmlns:a16="http://schemas.microsoft.com/office/drawing/2014/main" id="{BB3080FE-E09E-3F76-D202-0117BADE8F67}"/>
              </a:ext>
            </a:extLst>
          </p:cNvPr>
          <p:cNvSpPr txBox="1"/>
          <p:nvPr/>
        </p:nvSpPr>
        <p:spPr>
          <a:xfrm>
            <a:off x="4738089" y="6243395"/>
            <a:ext cx="8041512" cy="369332"/>
          </a:xfrm>
          <a:prstGeom prst="rect">
            <a:avLst/>
          </a:prstGeom>
          <a:noFill/>
        </p:spPr>
        <p:txBody>
          <a:bodyPr wrap="square">
            <a:spAutoFit/>
          </a:bodyPr>
          <a:lstStyle/>
          <a:p>
            <a:pPr algn="r" rtl="1"/>
            <a:r>
              <a:rPr lang="ar-IQ" dirty="0">
                <a:solidFill>
                  <a:srgbClr val="0070C0"/>
                </a:solidFill>
                <a:latin typeface="Rabar_021" panose="02040703060201020203" pitchFamily="18" charset="-78"/>
                <a:cs typeface="Rabar_021" panose="02040703060201020203" pitchFamily="18" charset="-78"/>
              </a:rPr>
              <a:t>بەڕێوەبردنی داهات و خەرجی و کاتی دەوام و مووچە و چاوودێری وردی کارمەندەکان</a:t>
            </a:r>
            <a:r>
              <a:rPr lang="en-US" dirty="0">
                <a:solidFill>
                  <a:srgbClr val="0070C0"/>
                </a:solidFill>
                <a:latin typeface="Rabar_021" panose="02040703060201020203" pitchFamily="18" charset="-78"/>
                <a:cs typeface="Rabar_021" panose="02040703060201020203" pitchFamily="18" charset="-78"/>
              </a:rPr>
              <a:t>)</a:t>
            </a:r>
            <a:r>
              <a:rPr lang="ar-IQ" dirty="0">
                <a:solidFill>
                  <a:srgbClr val="0070C0"/>
                </a:solidFill>
                <a:latin typeface="Rabar_021" panose="02040703060201020203" pitchFamily="18" charset="-78"/>
                <a:cs typeface="Rabar_021" panose="02040703060201020203" pitchFamily="18" charset="-78"/>
              </a:rPr>
              <a:t> </a:t>
            </a:r>
            <a:r>
              <a:rPr lang="en-US" dirty="0">
                <a:solidFill>
                  <a:srgbClr val="0070C0"/>
                </a:solidFill>
                <a:latin typeface="Rabar_021" panose="02040703060201020203" pitchFamily="18" charset="-78"/>
                <a:cs typeface="Rabar_021" panose="02040703060201020203" pitchFamily="18" charset="-78"/>
              </a:rPr>
              <a:t> (ERP</a:t>
            </a:r>
          </a:p>
        </p:txBody>
      </p:sp>
    </p:spTree>
    <p:extLst>
      <p:ext uri="{BB962C8B-B14F-4D97-AF65-F5344CB8AC3E}">
        <p14:creationId xmlns:p14="http://schemas.microsoft.com/office/powerpoint/2010/main" val="2418236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77F581-8761-F5F2-FBB6-862F6EF85937}"/>
              </a:ext>
            </a:extLst>
          </p:cNvPr>
          <p:cNvSpPr txBox="1"/>
          <p:nvPr/>
        </p:nvSpPr>
        <p:spPr>
          <a:xfrm>
            <a:off x="675860" y="1859339"/>
            <a:ext cx="12364279" cy="3139321"/>
          </a:xfrm>
          <a:prstGeom prst="rect">
            <a:avLst/>
          </a:prstGeom>
          <a:noFill/>
        </p:spPr>
        <p:txBody>
          <a:bodyPr wrap="square">
            <a:spAutoFit/>
          </a:bodyPr>
          <a:lstStyle/>
          <a:p>
            <a:pPr algn="ctr" rtl="1"/>
            <a:r>
              <a:rPr lang="ar-IQ" sz="6600" b="1" dirty="0">
                <a:solidFill>
                  <a:srgbClr val="002060"/>
                </a:solidFill>
                <a:latin typeface="Rabar_021" panose="02040703060201020203" pitchFamily="18" charset="-78"/>
                <a:cs typeface="Rabar_021" panose="02040703060201020203" pitchFamily="18" charset="-78"/>
              </a:rPr>
              <a:t>چۆن دەکرێ 
ئامرازە دیجیتاڵییەکان بۆ باشترکردنی توانای ڕێکخراوەکەت</a:t>
            </a:r>
            <a:r>
              <a:rPr lang="en-US" sz="6600" b="1" dirty="0">
                <a:solidFill>
                  <a:srgbClr val="002060"/>
                </a:solidFill>
                <a:latin typeface="Rabar_021" panose="02040703060201020203" pitchFamily="18" charset="-78"/>
                <a:cs typeface="Rabar_021" panose="02040703060201020203" pitchFamily="18" charset="-78"/>
              </a:rPr>
              <a:t> </a:t>
            </a:r>
            <a:r>
              <a:rPr lang="ar-IQ" sz="6600" b="1" dirty="0">
                <a:solidFill>
                  <a:srgbClr val="002060"/>
                </a:solidFill>
                <a:latin typeface="Rabar_021" panose="02040703060201020203" pitchFamily="18" charset="-78"/>
                <a:cs typeface="Rabar_021" panose="02040703060201020203" pitchFamily="18" charset="-78"/>
              </a:rPr>
              <a:t>بەکار بهێنیت؟</a:t>
            </a:r>
            <a:endParaRPr lang="en-US" sz="6600" b="1" dirty="0">
              <a:solidFill>
                <a:srgbClr val="002060"/>
              </a:solidFill>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335444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A4A06FB-BBD7-88D6-707F-7E9BA213E62D}"/>
              </a:ext>
            </a:extLst>
          </p:cNvPr>
          <p:cNvGrpSpPr/>
          <p:nvPr/>
        </p:nvGrpSpPr>
        <p:grpSpPr>
          <a:xfrm>
            <a:off x="10744483" y="1020472"/>
            <a:ext cx="2841915" cy="5753548"/>
            <a:chOff x="65521" y="1148941"/>
            <a:chExt cx="2912165" cy="5115325"/>
          </a:xfrm>
        </p:grpSpPr>
        <p:sp>
          <p:nvSpPr>
            <p:cNvPr id="2" name="TextBox 1">
              <a:extLst>
                <a:ext uri="{FF2B5EF4-FFF2-40B4-BE49-F238E27FC236}">
                  <a16:creationId xmlns:a16="http://schemas.microsoft.com/office/drawing/2014/main" id="{4D3A110B-1FA5-235F-6B6C-EE2E9891DE84}"/>
                </a:ext>
              </a:extLst>
            </p:cNvPr>
            <p:cNvSpPr txBox="1"/>
            <p:nvPr/>
          </p:nvSpPr>
          <p:spPr>
            <a:xfrm>
              <a:off x="65521" y="1762956"/>
              <a:ext cx="2912165" cy="4501310"/>
            </a:xfrm>
            <a:prstGeom prst="rect">
              <a:avLst/>
            </a:prstGeom>
            <a:noFill/>
            <a:ln>
              <a:solidFill>
                <a:schemeClr val="accent6">
                  <a:lumMod val="50000"/>
                </a:schemeClr>
              </a:solidFill>
            </a:ln>
          </p:spPr>
          <p:txBody>
            <a:bodyPr wrap="square" rtlCol="0">
              <a:spAutoFit/>
            </a:bodyPr>
            <a:lstStyle/>
            <a:p>
              <a:pPr algn="justLow" rtl="1"/>
              <a:r>
                <a:rPr lang="ar-IQ" sz="1700" dirty="0">
                  <a:latin typeface="Rabar_021" panose="02040703060201020203" pitchFamily="18" charset="-78"/>
                  <a:cs typeface="Rabar_021" panose="02040703060201020203" pitchFamily="18" charset="-78"/>
                </a:rPr>
                <a:t>هەنگاوی یەکەم بۆ باشترکردنی کاراییەکەت بریتییە لە هەڵبژاردنی ئەو ئامرازە دیجیتاڵیانەی کە لەگەڵ پێداویستی و ئامانجەکانی ڕێکخراوەکەتدا دەگونجێت. چەندین بژاردە بەردەستن، لە پلاتفۆرم و ئەپەکانی هەورەوە بۆ چارەسەرەکانی نەرمەکاڵا و ڕەقەواڵە. پێویستە ڕەچاوی فاکتەرەکانی وەک تێچوون، ئاسایش، پێوانەکردن، گونجاندن، و دۆستایەتی بەکارهێنەر بکەیت کاتێک ئامێرەکانت هەڵدەبژێریت. هەروەها پێویستە هەڵسەنگاندن بکەیت بۆ ئەوەی چۆن بتوانن لەگەڵ سیستەمەکانی ئێستا و لێشاوی کار تێکەڵ ببن، وە چۆن دەتوانن پشتگیری تێڕوانین و ئامانجە ستراتیژییەکانت بکەن.</a:t>
              </a:r>
              <a:endParaRPr lang="en-US" sz="1700" dirty="0">
                <a:latin typeface="Rabar_021" panose="02040703060201020203" pitchFamily="18" charset="-78"/>
                <a:cs typeface="Rabar_021" panose="02040703060201020203" pitchFamily="18" charset="-78"/>
              </a:endParaRPr>
            </a:p>
          </p:txBody>
        </p:sp>
        <p:grpSp>
          <p:nvGrpSpPr>
            <p:cNvPr id="8" name="Group 7">
              <a:extLst>
                <a:ext uri="{FF2B5EF4-FFF2-40B4-BE49-F238E27FC236}">
                  <a16:creationId xmlns:a16="http://schemas.microsoft.com/office/drawing/2014/main" id="{06B3C304-A608-9B8C-19E1-CF1277CCB0F1}"/>
                </a:ext>
              </a:extLst>
            </p:cNvPr>
            <p:cNvGrpSpPr/>
            <p:nvPr/>
          </p:nvGrpSpPr>
          <p:grpSpPr>
            <a:xfrm>
              <a:off x="124768" y="1148941"/>
              <a:ext cx="2835641" cy="474565"/>
              <a:chOff x="-124607" y="449048"/>
              <a:chExt cx="2255432" cy="342393"/>
            </a:xfrm>
          </p:grpSpPr>
          <p:sp>
            <p:nvSpPr>
              <p:cNvPr id="9" name="Rectangle: Rounded Corners 8">
                <a:extLst>
                  <a:ext uri="{FF2B5EF4-FFF2-40B4-BE49-F238E27FC236}">
                    <a16:creationId xmlns:a16="http://schemas.microsoft.com/office/drawing/2014/main" id="{0991D3A5-1207-7E7D-2C8C-F5F1D25E6620}"/>
                  </a:ext>
                </a:extLst>
              </p:cNvPr>
              <p:cNvSpPr/>
              <p:nvPr/>
            </p:nvSpPr>
            <p:spPr>
              <a:xfrm>
                <a:off x="-124607" y="449048"/>
                <a:ext cx="2234939" cy="3423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4000">
                  <a:latin typeface="Rabar_021" panose="02040703060201020203" pitchFamily="18" charset="-78"/>
                  <a:cs typeface="Rabar_021" panose="02040703060201020203" pitchFamily="18" charset="-78"/>
                </a:endParaRPr>
              </a:p>
            </p:txBody>
          </p:sp>
          <p:sp>
            <p:nvSpPr>
              <p:cNvPr id="10" name="Rectangle: Rounded Corners 4">
                <a:extLst>
                  <a:ext uri="{FF2B5EF4-FFF2-40B4-BE49-F238E27FC236}">
                    <a16:creationId xmlns:a16="http://schemas.microsoft.com/office/drawing/2014/main" id="{655B8901-2E8C-7367-79D1-2D0F9439A816}"/>
                  </a:ext>
                </a:extLst>
              </p:cNvPr>
              <p:cNvSpPr txBox="1"/>
              <p:nvPr/>
            </p:nvSpPr>
            <p:spPr>
              <a:xfrm>
                <a:off x="-86725" y="489155"/>
                <a:ext cx="2217550" cy="255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38100" numCol="1" spcCol="1270" anchor="t" anchorCtr="0">
                <a:noAutofit/>
              </a:bodyPr>
              <a:lstStyle/>
              <a:p>
                <a:pPr lvl="0" defTabSz="444500">
                  <a:lnSpc>
                    <a:spcPct val="90000"/>
                  </a:lnSpc>
                  <a:spcBef>
                    <a:spcPct val="0"/>
                  </a:spcBef>
                  <a:spcAft>
                    <a:spcPct val="35000"/>
                  </a:spcAft>
                </a:pPr>
                <a:r>
                  <a:rPr lang="ar-IQ" dirty="0">
                    <a:latin typeface="Rabar_021" panose="02040703060201020203" pitchFamily="18" charset="-78"/>
                    <a:cs typeface="Rabar_021" panose="02040703060201020203" pitchFamily="18" charset="-78"/>
                  </a:rPr>
                  <a:t>هەڵبژاردنی ئامرازە ڕاستەکان</a:t>
                </a:r>
                <a:endParaRPr lang="en-US" kern="1200" dirty="0">
                  <a:latin typeface="Rabar_021" panose="02040703060201020203" pitchFamily="18" charset="-78"/>
                  <a:cs typeface="Rabar_021" panose="02040703060201020203" pitchFamily="18" charset="-78"/>
                </a:endParaRPr>
              </a:p>
            </p:txBody>
          </p:sp>
        </p:grpSp>
      </p:grpSp>
      <p:grpSp>
        <p:nvGrpSpPr>
          <p:cNvPr id="33" name="Group 32">
            <a:extLst>
              <a:ext uri="{FF2B5EF4-FFF2-40B4-BE49-F238E27FC236}">
                <a16:creationId xmlns:a16="http://schemas.microsoft.com/office/drawing/2014/main" id="{D53BF69B-80D3-7A1F-0327-84E9D86EE412}"/>
              </a:ext>
            </a:extLst>
          </p:cNvPr>
          <p:cNvGrpSpPr/>
          <p:nvPr/>
        </p:nvGrpSpPr>
        <p:grpSpPr>
          <a:xfrm>
            <a:off x="7702931" y="1020472"/>
            <a:ext cx="2932044" cy="5746342"/>
            <a:chOff x="3039479" y="1002840"/>
            <a:chExt cx="2932044" cy="4851785"/>
          </a:xfrm>
        </p:grpSpPr>
        <p:sp>
          <p:nvSpPr>
            <p:cNvPr id="4" name="TextBox 3">
              <a:extLst>
                <a:ext uri="{FF2B5EF4-FFF2-40B4-BE49-F238E27FC236}">
                  <a16:creationId xmlns:a16="http://schemas.microsoft.com/office/drawing/2014/main" id="{1267880B-88F9-6256-252A-0F6BEC13FF8E}"/>
                </a:ext>
              </a:extLst>
            </p:cNvPr>
            <p:cNvSpPr txBox="1"/>
            <p:nvPr/>
          </p:nvSpPr>
          <p:spPr>
            <a:xfrm>
              <a:off x="3039479" y="1566874"/>
              <a:ext cx="2932044" cy="4287751"/>
            </a:xfrm>
            <a:prstGeom prst="rect">
              <a:avLst/>
            </a:prstGeom>
            <a:noFill/>
            <a:ln>
              <a:solidFill>
                <a:schemeClr val="accent6">
                  <a:lumMod val="50000"/>
                </a:schemeClr>
              </a:solidFill>
            </a:ln>
          </p:spPr>
          <p:txBody>
            <a:bodyPr wrap="square" rtlCol="0">
              <a:spAutoFit/>
            </a:bodyPr>
            <a:lstStyle/>
            <a:p>
              <a:pPr algn="justLow" rtl="1"/>
              <a:r>
                <a:rPr lang="ar-IQ" dirty="0">
                  <a:latin typeface="Rabar_021" panose="02040703060201020203" pitchFamily="18" charset="-78"/>
                  <a:cs typeface="Rabar_021" panose="02040703060201020203" pitchFamily="18" charset="-78"/>
                </a:rPr>
                <a:t>کاتێک ئامێرە دیجیتاڵییەکانت هەڵبژارد، پێویستە دڵنیا بیت لەوەی کە ستافەکەت بە باشی ڕاهێنراون و ئاسوودەن لە بەکارهێنانی. دەتوانیت دانیشتنی ڕاهێنانی ئۆنلاین </a:t>
              </a:r>
              <a:r>
                <a:rPr lang="ar-IQ" dirty="0" err="1">
                  <a:latin typeface="Rabar_021" panose="02040703060201020203" pitchFamily="18" charset="-78"/>
                  <a:cs typeface="Rabar_021" panose="02040703060201020203" pitchFamily="18" charset="-78"/>
                </a:rPr>
                <a:t>یان</a:t>
              </a:r>
              <a:r>
                <a:rPr lang="ar-IQ" dirty="0">
                  <a:latin typeface="Rabar_021" panose="02040703060201020203" pitchFamily="18" charset="-78"/>
                  <a:cs typeface="Rabar_021" panose="02040703060201020203" pitchFamily="18" charset="-78"/>
                </a:rPr>
                <a:t> </a:t>
              </a:r>
              <a:r>
                <a:rPr lang="ar-IQ" dirty="0" err="1">
                  <a:latin typeface="Rabar_021" panose="02040703060201020203" pitchFamily="18" charset="-78"/>
                  <a:cs typeface="Rabar_021" panose="02040703060201020203" pitchFamily="18" charset="-78"/>
                </a:rPr>
                <a:t>رووبەروودابین</a:t>
              </a:r>
              <a:r>
                <a:rPr lang="ar-IQ" dirty="0">
                  <a:latin typeface="Rabar_021" panose="02040703060201020203" pitchFamily="18" charset="-78"/>
                  <a:cs typeface="Rabar_021" panose="02040703060201020203" pitchFamily="18" charset="-78"/>
                </a:rPr>
                <a:t> </a:t>
              </a:r>
              <a:r>
                <a:rPr lang="ar-IQ" dirty="0" err="1">
                  <a:latin typeface="Rabar_021" panose="02040703060201020203" pitchFamily="18" charset="-78"/>
                  <a:cs typeface="Rabar_021" panose="02040703060201020203" pitchFamily="18" charset="-78"/>
                </a:rPr>
                <a:t>بکەیت</a:t>
              </a:r>
              <a:r>
                <a:rPr lang="ar-IQ" dirty="0">
                  <a:latin typeface="Rabar_021" panose="02040703060201020203" pitchFamily="18" charset="-78"/>
                  <a:cs typeface="Rabar_021" panose="02040703060201020203" pitchFamily="18" charset="-78"/>
                </a:rPr>
                <a:t>، ڤیدیۆ، یان سەرچاوەی تر بۆ یارمەتیدانی کارمەندەکانت لە فێربوونی تایبەتمەندی و ئەرکەکانی ئامێرەکان. هەروەها پێویستە هانی کاردانەوە و پێشنیارەکانی ستافەکەت بدەیت لەسەر چۆنیەتی باشترکردنی بەکارهێنان و ئەزموونەکانیان. بە وەبەرهێنان لە توانا و متمانەی ستافەکەت، دەتوانیت کار و ڕەزامەندییان زیاد بکەیت.</a:t>
              </a:r>
              <a:endParaRPr lang="en-US" dirty="0">
                <a:latin typeface="Rabar_021" panose="02040703060201020203" pitchFamily="18" charset="-78"/>
                <a:cs typeface="Rabar_021" panose="02040703060201020203" pitchFamily="18" charset="-78"/>
              </a:endParaRPr>
            </a:p>
          </p:txBody>
        </p:sp>
        <p:grpSp>
          <p:nvGrpSpPr>
            <p:cNvPr id="11" name="Group 10">
              <a:extLst>
                <a:ext uri="{FF2B5EF4-FFF2-40B4-BE49-F238E27FC236}">
                  <a16:creationId xmlns:a16="http://schemas.microsoft.com/office/drawing/2014/main" id="{E092D7EC-9D86-EB8B-4BBB-F44BDFA1559D}"/>
                </a:ext>
              </a:extLst>
            </p:cNvPr>
            <p:cNvGrpSpPr/>
            <p:nvPr/>
          </p:nvGrpSpPr>
          <p:grpSpPr>
            <a:xfrm>
              <a:off x="3225917" y="1002840"/>
              <a:ext cx="2495943" cy="474565"/>
              <a:chOff x="2578277" y="166039"/>
              <a:chExt cx="2153452" cy="474565"/>
            </a:xfrm>
          </p:grpSpPr>
          <p:sp>
            <p:nvSpPr>
              <p:cNvPr id="12" name="Rectangle: Rounded Corners 11">
                <a:extLst>
                  <a:ext uri="{FF2B5EF4-FFF2-40B4-BE49-F238E27FC236}">
                    <a16:creationId xmlns:a16="http://schemas.microsoft.com/office/drawing/2014/main" id="{F0B7D543-9092-B92F-9A73-B8EA4E655C48}"/>
                  </a:ext>
                </a:extLst>
              </p:cNvPr>
              <p:cNvSpPr/>
              <p:nvPr/>
            </p:nvSpPr>
            <p:spPr>
              <a:xfrm>
                <a:off x="2578277" y="166039"/>
                <a:ext cx="2129371" cy="4745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4800">
                  <a:latin typeface="Rabar_021" panose="02040703060201020203" pitchFamily="18" charset="-78"/>
                  <a:cs typeface="Rabar_021" panose="02040703060201020203" pitchFamily="18" charset="-78"/>
                </a:endParaRPr>
              </a:p>
            </p:txBody>
          </p:sp>
          <p:sp>
            <p:nvSpPr>
              <p:cNvPr id="13" name="Rectangle: Rounded Corners 4">
                <a:extLst>
                  <a:ext uri="{FF2B5EF4-FFF2-40B4-BE49-F238E27FC236}">
                    <a16:creationId xmlns:a16="http://schemas.microsoft.com/office/drawing/2014/main" id="{D14BA14C-C3FB-E861-0500-6B89E3A0AD3B}"/>
                  </a:ext>
                </a:extLst>
              </p:cNvPr>
              <p:cNvSpPr txBox="1"/>
              <p:nvPr/>
            </p:nvSpPr>
            <p:spPr>
              <a:xfrm>
                <a:off x="2602358" y="236887"/>
                <a:ext cx="2129371" cy="354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38100" numCol="1" spcCol="1270" anchor="t" anchorCtr="0">
                <a:noAutofit/>
              </a:bodyPr>
              <a:lstStyle/>
              <a:p>
                <a:pPr lvl="0" defTabSz="444500">
                  <a:lnSpc>
                    <a:spcPct val="90000"/>
                  </a:lnSpc>
                  <a:spcBef>
                    <a:spcPct val="0"/>
                  </a:spcBef>
                  <a:spcAft>
                    <a:spcPct val="35000"/>
                  </a:spcAft>
                </a:pPr>
                <a:r>
                  <a:rPr lang="ar-IQ" sz="2000" dirty="0">
                    <a:latin typeface="Rabar_021" panose="02040703060201020203" pitchFamily="18" charset="-78"/>
                    <a:cs typeface="Rabar_021" panose="02040703060201020203" pitchFamily="18" charset="-78"/>
                  </a:rPr>
                  <a:t>ڕاهێنان بە ستافەکەت بکە</a:t>
                </a:r>
                <a:endParaRPr lang="en-US" sz="2000" kern="1200" dirty="0">
                  <a:latin typeface="Rabar_021" panose="02040703060201020203" pitchFamily="18" charset="-78"/>
                  <a:cs typeface="Rabar_021" panose="02040703060201020203" pitchFamily="18" charset="-78"/>
                </a:endParaRPr>
              </a:p>
            </p:txBody>
          </p:sp>
        </p:grpSp>
      </p:grpSp>
      <p:grpSp>
        <p:nvGrpSpPr>
          <p:cNvPr id="32" name="Group 31">
            <a:extLst>
              <a:ext uri="{FF2B5EF4-FFF2-40B4-BE49-F238E27FC236}">
                <a16:creationId xmlns:a16="http://schemas.microsoft.com/office/drawing/2014/main" id="{3D83F14D-57AB-0A62-B2DA-6F2130947B77}"/>
              </a:ext>
            </a:extLst>
          </p:cNvPr>
          <p:cNvGrpSpPr/>
          <p:nvPr/>
        </p:nvGrpSpPr>
        <p:grpSpPr>
          <a:xfrm>
            <a:off x="4866909" y="1020472"/>
            <a:ext cx="2748000" cy="4875931"/>
            <a:chOff x="5690140" y="1033671"/>
            <a:chExt cx="2932044" cy="4427286"/>
          </a:xfrm>
        </p:grpSpPr>
        <p:sp>
          <p:nvSpPr>
            <p:cNvPr id="5" name="TextBox 4">
              <a:extLst>
                <a:ext uri="{FF2B5EF4-FFF2-40B4-BE49-F238E27FC236}">
                  <a16:creationId xmlns:a16="http://schemas.microsoft.com/office/drawing/2014/main" id="{0FA81E7B-FC41-EE40-48D5-BF863119CD7D}"/>
                </a:ext>
              </a:extLst>
            </p:cNvPr>
            <p:cNvSpPr txBox="1"/>
            <p:nvPr/>
          </p:nvSpPr>
          <p:spPr>
            <a:xfrm>
              <a:off x="5690140" y="1604445"/>
              <a:ext cx="2932044" cy="3856512"/>
            </a:xfrm>
            <a:prstGeom prst="rect">
              <a:avLst/>
            </a:prstGeom>
            <a:noFill/>
            <a:ln>
              <a:solidFill>
                <a:schemeClr val="accent6">
                  <a:lumMod val="50000"/>
                </a:schemeClr>
              </a:solidFill>
            </a:ln>
          </p:spPr>
          <p:txBody>
            <a:bodyPr wrap="square" rtlCol="0">
              <a:spAutoFit/>
            </a:bodyPr>
            <a:lstStyle/>
            <a:p>
              <a:pPr algn="justLow" rtl="1"/>
              <a:r>
                <a:rPr lang="ar-IQ" sz="1500" dirty="0">
                  <a:latin typeface="Rabar_021" panose="02040703060201020203" pitchFamily="18" charset="-78"/>
                  <a:cs typeface="Rabar_021" panose="02040703060201020203" pitchFamily="18" charset="-78"/>
                </a:rPr>
                <a:t>ڕێگایەکی دیکە بۆ بەکارهێنانی ئامرازە دیجیتاڵییەکان بۆ باشترکردنی چوستیت ئەوەیە کە هەندێک لە ئەرکە دووبارەبووەکان یان ئاساییەکان بە ئۆتۆماتیکی بکەیت کە کات و وزەی تۆ دەوێت. بۆ نموونە، دەتوانیت نەرمەکاڵا یان ئەپەکان بەکاربهێنیت بۆ خشتەکردنی کۆبوونەوەکانت، ناردنی بیرخەرەوە، دروستکردنی ڕاپۆرت، شوێنکەوتنی خەرجیەکانت، یان بەڕێوەبردنی پرۆژەکانت. هەروەها دەتوانیت ئامرازەکان بەکاربهێنیت کە دەتوانن هەژمارکردنی ئاڵۆز ئەنجام بدەن، شیکردنەوەی داتا </a:t>
              </a:r>
              <a:r>
                <a:rPr lang="ar-IQ" sz="1500" dirty="0" err="1">
                  <a:latin typeface="Rabar_021" panose="02040703060201020203" pitchFamily="18" charset="-78"/>
                  <a:cs typeface="Rabar_021" panose="02040703060201020203" pitchFamily="18" charset="-78"/>
                </a:rPr>
                <a:t>بکەن</a:t>
              </a:r>
              <a:r>
                <a:rPr lang="ar-IQ" sz="1500" dirty="0">
                  <a:latin typeface="Rabar_021" panose="02040703060201020203" pitchFamily="18" charset="-78"/>
                  <a:cs typeface="Rabar_021" panose="02040703060201020203" pitchFamily="18" charset="-78"/>
                </a:rPr>
                <a:t>. بە ئۆتۆماتیکیکردنی ئەرکەکانت، دەتوانیت کاتەکەت ئازاد بکەیت و تەرکیز بکەیتە سەر لایەنە داهێنەر و ستراتیژییەکانی کارەکەت.</a:t>
              </a:r>
              <a:endParaRPr lang="en-US" sz="1500" dirty="0">
                <a:latin typeface="Rabar_021" panose="02040703060201020203" pitchFamily="18" charset="-78"/>
                <a:cs typeface="Rabar_021" panose="02040703060201020203" pitchFamily="18" charset="-78"/>
              </a:endParaRPr>
            </a:p>
          </p:txBody>
        </p:sp>
        <p:grpSp>
          <p:nvGrpSpPr>
            <p:cNvPr id="14" name="Group 13">
              <a:extLst>
                <a:ext uri="{FF2B5EF4-FFF2-40B4-BE49-F238E27FC236}">
                  <a16:creationId xmlns:a16="http://schemas.microsoft.com/office/drawing/2014/main" id="{CD128F90-D28D-EA98-2873-74BDD414CE52}"/>
                </a:ext>
              </a:extLst>
            </p:cNvPr>
            <p:cNvGrpSpPr/>
            <p:nvPr/>
          </p:nvGrpSpPr>
          <p:grpSpPr>
            <a:xfrm>
              <a:off x="5858766" y="1033671"/>
              <a:ext cx="2698652" cy="474565"/>
              <a:chOff x="5383597" y="169393"/>
              <a:chExt cx="2146473" cy="600828"/>
            </a:xfrm>
          </p:grpSpPr>
          <p:sp>
            <p:nvSpPr>
              <p:cNvPr id="15" name="Rectangle: Rounded Corners 14">
                <a:extLst>
                  <a:ext uri="{FF2B5EF4-FFF2-40B4-BE49-F238E27FC236}">
                    <a16:creationId xmlns:a16="http://schemas.microsoft.com/office/drawing/2014/main" id="{F4A30781-A1DF-4136-5597-A84956C6F445}"/>
                  </a:ext>
                </a:extLst>
              </p:cNvPr>
              <p:cNvSpPr/>
              <p:nvPr/>
            </p:nvSpPr>
            <p:spPr>
              <a:xfrm>
                <a:off x="5435559" y="169393"/>
                <a:ext cx="2030954" cy="60082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US" sz="4000">
                  <a:latin typeface="Rabar_021" panose="02040703060201020203" pitchFamily="18" charset="-78"/>
                  <a:cs typeface="Rabar_021" panose="02040703060201020203" pitchFamily="18" charset="-78"/>
                </a:endParaRPr>
              </a:p>
            </p:txBody>
          </p:sp>
          <p:sp>
            <p:nvSpPr>
              <p:cNvPr id="16" name="Rectangle: Rounded Corners 4">
                <a:extLst>
                  <a:ext uri="{FF2B5EF4-FFF2-40B4-BE49-F238E27FC236}">
                    <a16:creationId xmlns:a16="http://schemas.microsoft.com/office/drawing/2014/main" id="{639BFDD1-CC4F-CF36-4C37-F74A26AC0472}"/>
                  </a:ext>
                </a:extLst>
              </p:cNvPr>
              <p:cNvSpPr txBox="1"/>
              <p:nvPr/>
            </p:nvSpPr>
            <p:spPr>
              <a:xfrm>
                <a:off x="5383597" y="264874"/>
                <a:ext cx="2146473" cy="437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38100" numCol="1" spcCol="1270" anchor="t" anchorCtr="0">
                <a:noAutofit/>
              </a:bodyPr>
              <a:lstStyle/>
              <a:p>
                <a:pPr lvl="0" algn="ctr" defTabSz="444500">
                  <a:lnSpc>
                    <a:spcPct val="90000"/>
                  </a:lnSpc>
                  <a:spcBef>
                    <a:spcPct val="0"/>
                  </a:spcBef>
                  <a:spcAft>
                    <a:spcPct val="35000"/>
                  </a:spcAft>
                </a:pPr>
                <a:r>
                  <a:rPr lang="ar-IQ" sz="2100" dirty="0">
                    <a:latin typeface="Rabar_021" panose="02040703060201020203" pitchFamily="18" charset="-78"/>
                    <a:cs typeface="Rabar_021" panose="02040703060201020203" pitchFamily="18" charset="-78"/>
                  </a:rPr>
                  <a:t>خودکارکردنی ئەرکەکانت</a:t>
                </a:r>
                <a:endParaRPr lang="en-US" sz="2100" kern="1200" dirty="0">
                  <a:latin typeface="Rabar_021" panose="02040703060201020203" pitchFamily="18" charset="-78"/>
                  <a:cs typeface="Rabar_021" panose="02040703060201020203" pitchFamily="18" charset="-78"/>
                </a:endParaRPr>
              </a:p>
            </p:txBody>
          </p:sp>
        </p:grpSp>
      </p:grpSp>
      <p:grpSp>
        <p:nvGrpSpPr>
          <p:cNvPr id="31" name="Group 30">
            <a:extLst>
              <a:ext uri="{FF2B5EF4-FFF2-40B4-BE49-F238E27FC236}">
                <a16:creationId xmlns:a16="http://schemas.microsoft.com/office/drawing/2014/main" id="{CC5C23AE-757D-7AFE-4EBD-FD5B690DBBDE}"/>
              </a:ext>
            </a:extLst>
          </p:cNvPr>
          <p:cNvGrpSpPr/>
          <p:nvPr/>
        </p:nvGrpSpPr>
        <p:grpSpPr>
          <a:xfrm>
            <a:off x="2205448" y="1069242"/>
            <a:ext cx="2573439" cy="5570542"/>
            <a:chOff x="8763138" y="1068325"/>
            <a:chExt cx="2573439" cy="5019328"/>
          </a:xfrm>
        </p:grpSpPr>
        <p:sp>
          <p:nvSpPr>
            <p:cNvPr id="6" name="TextBox 5">
              <a:extLst>
                <a:ext uri="{FF2B5EF4-FFF2-40B4-BE49-F238E27FC236}">
                  <a16:creationId xmlns:a16="http://schemas.microsoft.com/office/drawing/2014/main" id="{7A4E057C-D4AA-B032-9967-4E431BB1AEBC}"/>
                </a:ext>
              </a:extLst>
            </p:cNvPr>
            <p:cNvSpPr txBox="1"/>
            <p:nvPr/>
          </p:nvSpPr>
          <p:spPr>
            <a:xfrm>
              <a:off x="8763138" y="1581178"/>
              <a:ext cx="2573439" cy="4506475"/>
            </a:xfrm>
            <a:prstGeom prst="rect">
              <a:avLst/>
            </a:prstGeom>
            <a:noFill/>
            <a:ln>
              <a:solidFill>
                <a:schemeClr val="accent6">
                  <a:lumMod val="50000"/>
                </a:schemeClr>
              </a:solidFill>
            </a:ln>
          </p:spPr>
          <p:txBody>
            <a:bodyPr wrap="square" rtlCol="0">
              <a:spAutoFit/>
            </a:bodyPr>
            <a:lstStyle/>
            <a:p>
              <a:pPr algn="justLow" rtl="1"/>
              <a:r>
                <a:rPr lang="ar-IQ" sz="1450" dirty="0">
                  <a:latin typeface="Rabar_021" panose="02040703060201020203" pitchFamily="18" charset="-78"/>
                  <a:cs typeface="Rabar_021" panose="02040703060201020203" pitchFamily="18" charset="-78"/>
                </a:rPr>
                <a:t>پەیوەندیکردن کلیلی سەرکەوتنی هەر ڕێکخراوێکە و ئامرازە دیجیتاڵییەکان دەتوانن یارمەتیت بدەن بە شێوەیەکی کاریگەرتر پەیوەندی بکەیت لەگەڵ خاوەن پەیوەندییە ناوخۆیی و دەرەکییەکانت. دەتوانیت ئامرازەکان بەکاربهێنیت وەک ئیمەیڵ، نامەی خێرا، کۆنفرانسی ڤیدیۆیی، یان تۆڕە کۆمەڵایەتییەکان بۆ هاوبەشکردنی زانیاری، هاوکاریکردن، یان دروستکردنی پەیوەندی. هەروەها دەتوانیت ئامرازەکان بەکاربهێنیت </a:t>
              </a:r>
              <a:r>
                <a:rPr lang="ar-IQ" sz="1450" dirty="0" err="1">
                  <a:latin typeface="Rabar_021" panose="02040703060201020203" pitchFamily="18" charset="-78"/>
                  <a:cs typeface="Rabar_021" panose="02040703060201020203" pitchFamily="18" charset="-78"/>
                </a:rPr>
                <a:t>کە</a:t>
              </a:r>
              <a:r>
                <a:rPr lang="ar-IQ" sz="1450" dirty="0">
                  <a:latin typeface="Rabar_021" panose="02040703060201020203" pitchFamily="18" charset="-78"/>
                  <a:cs typeface="Rabar_021" panose="02040703060201020203" pitchFamily="18" charset="-78"/>
                </a:rPr>
                <a:t> </a:t>
              </a:r>
              <a:r>
                <a:rPr lang="ar-IQ" sz="1450" dirty="0" err="1">
                  <a:latin typeface="Rabar_021" panose="02040703060201020203" pitchFamily="18" charset="-78"/>
                  <a:cs typeface="Rabar_021" panose="02040703060201020203" pitchFamily="18" charset="-78"/>
                </a:rPr>
                <a:t>دەتوانێت</a:t>
              </a:r>
              <a:r>
                <a:rPr lang="ar-IQ" sz="1450" dirty="0">
                  <a:latin typeface="Rabar_021" panose="02040703060201020203" pitchFamily="18" charset="-78"/>
                  <a:cs typeface="Rabar_021" panose="02040703060201020203" pitchFamily="18" charset="-78"/>
                </a:rPr>
                <a:t>، </a:t>
              </a:r>
              <a:r>
                <a:rPr lang="ar-IQ" sz="1450" dirty="0" err="1">
                  <a:latin typeface="Rabar_021" panose="02040703060201020203" pitchFamily="18" charset="-78"/>
                  <a:cs typeface="Rabar_021" panose="02040703060201020203" pitchFamily="18" charset="-78"/>
                </a:rPr>
                <a:t>ڕاپرسی</a:t>
              </a:r>
              <a:r>
                <a:rPr lang="ar-IQ" sz="1450" dirty="0">
                  <a:latin typeface="Rabar_021" panose="02040703060201020203" pitchFamily="18" charset="-78"/>
                  <a:cs typeface="Rabar_021" panose="02040703060201020203" pitchFamily="18" charset="-78"/>
                </a:rPr>
                <a:t>، یان پێداچوونەوە ئاسان بکات بۆ کۆکردنەوەی تێڕوانین و بۆچوون لە کڕیارەکانت، هاوبەشەکانت یان کارمەندەکانت. بە پەیوەندیکردن بە شێوەیەکی کاریگەر، دەتوانیت تێگەیشتن و ڕێکخستن و بەشداریکردنت باشتر بکەیت.</a:t>
              </a:r>
              <a:endParaRPr lang="en-US" sz="1450" dirty="0">
                <a:latin typeface="Rabar_021" panose="02040703060201020203" pitchFamily="18" charset="-78"/>
                <a:cs typeface="Rabar_021" panose="02040703060201020203" pitchFamily="18" charset="-78"/>
              </a:endParaRPr>
            </a:p>
          </p:txBody>
        </p:sp>
        <p:grpSp>
          <p:nvGrpSpPr>
            <p:cNvPr id="17" name="Group 16">
              <a:extLst>
                <a:ext uri="{FF2B5EF4-FFF2-40B4-BE49-F238E27FC236}">
                  <a16:creationId xmlns:a16="http://schemas.microsoft.com/office/drawing/2014/main" id="{7176AB38-BFBB-BDAC-3F9E-17A828AA1E23}"/>
                </a:ext>
              </a:extLst>
            </p:cNvPr>
            <p:cNvGrpSpPr/>
            <p:nvPr/>
          </p:nvGrpSpPr>
          <p:grpSpPr>
            <a:xfrm>
              <a:off x="9046264" y="1068325"/>
              <a:ext cx="2225729" cy="411552"/>
              <a:chOff x="8313537" y="238951"/>
              <a:chExt cx="2021705" cy="521049"/>
            </a:xfrm>
          </p:grpSpPr>
          <p:sp>
            <p:nvSpPr>
              <p:cNvPr id="18" name="Rectangle: Rounded Corners 17">
                <a:extLst>
                  <a:ext uri="{FF2B5EF4-FFF2-40B4-BE49-F238E27FC236}">
                    <a16:creationId xmlns:a16="http://schemas.microsoft.com/office/drawing/2014/main" id="{44064294-958C-D68D-CCAE-82EB56DA987F}"/>
                  </a:ext>
                </a:extLst>
              </p:cNvPr>
              <p:cNvSpPr/>
              <p:nvPr/>
            </p:nvSpPr>
            <p:spPr>
              <a:xfrm>
                <a:off x="8313537" y="246855"/>
                <a:ext cx="1963042" cy="5131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a:latin typeface="Rabar_021" panose="02040703060201020203" pitchFamily="18" charset="-78"/>
                  <a:cs typeface="Rabar_021" panose="02040703060201020203" pitchFamily="18" charset="-78"/>
                </a:endParaRPr>
              </a:p>
            </p:txBody>
          </p:sp>
          <p:sp>
            <p:nvSpPr>
              <p:cNvPr id="19" name="Rectangle: Rounded Corners 4">
                <a:extLst>
                  <a:ext uri="{FF2B5EF4-FFF2-40B4-BE49-F238E27FC236}">
                    <a16:creationId xmlns:a16="http://schemas.microsoft.com/office/drawing/2014/main" id="{D55D97DB-F6E5-DF06-4EEB-F27ED0B699A3}"/>
                  </a:ext>
                </a:extLst>
              </p:cNvPr>
              <p:cNvSpPr txBox="1"/>
              <p:nvPr/>
            </p:nvSpPr>
            <p:spPr>
              <a:xfrm>
                <a:off x="8372200" y="238951"/>
                <a:ext cx="1963042" cy="447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38100" numCol="1" spcCol="1270" anchor="t" anchorCtr="0">
                <a:noAutofit/>
              </a:bodyPr>
              <a:lstStyle/>
              <a:p>
                <a:pPr lvl="0" defTabSz="444500">
                  <a:lnSpc>
                    <a:spcPct val="90000"/>
                  </a:lnSpc>
                  <a:spcBef>
                    <a:spcPct val="0"/>
                  </a:spcBef>
                  <a:spcAft>
                    <a:spcPct val="35000"/>
                  </a:spcAft>
                </a:pPr>
                <a:r>
                  <a:rPr lang="ar-IQ" sz="2400" dirty="0">
                    <a:latin typeface="Rabar_021" panose="02040703060201020203" pitchFamily="18" charset="-78"/>
                    <a:cs typeface="Rabar_021" panose="02040703060201020203" pitchFamily="18" charset="-78"/>
                  </a:rPr>
                  <a:t>پەیوەندی کاریگەر</a:t>
                </a:r>
                <a:endParaRPr lang="en-US" sz="2400" kern="1200" dirty="0">
                  <a:latin typeface="Rabar_021" panose="02040703060201020203" pitchFamily="18" charset="-78"/>
                  <a:cs typeface="Rabar_021" panose="02040703060201020203" pitchFamily="18" charset="-78"/>
                </a:endParaRPr>
              </a:p>
            </p:txBody>
          </p:sp>
        </p:grpSp>
      </p:grpSp>
      <p:grpSp>
        <p:nvGrpSpPr>
          <p:cNvPr id="30" name="Group 29">
            <a:extLst>
              <a:ext uri="{FF2B5EF4-FFF2-40B4-BE49-F238E27FC236}">
                <a16:creationId xmlns:a16="http://schemas.microsoft.com/office/drawing/2014/main" id="{5559B9A1-65F6-CA4A-E964-FD4B6BF1CD3B}"/>
              </a:ext>
            </a:extLst>
          </p:cNvPr>
          <p:cNvGrpSpPr/>
          <p:nvPr/>
        </p:nvGrpSpPr>
        <p:grpSpPr>
          <a:xfrm>
            <a:off x="129600" y="1076062"/>
            <a:ext cx="1987826" cy="5446892"/>
            <a:chOff x="11608904" y="1102205"/>
            <a:chExt cx="1987826" cy="5446892"/>
          </a:xfrm>
        </p:grpSpPr>
        <p:sp>
          <p:nvSpPr>
            <p:cNvPr id="7" name="TextBox 6">
              <a:extLst>
                <a:ext uri="{FF2B5EF4-FFF2-40B4-BE49-F238E27FC236}">
                  <a16:creationId xmlns:a16="http://schemas.microsoft.com/office/drawing/2014/main" id="{8FF4FA65-EE85-4696-0D69-47BC0AE5EC61}"/>
                </a:ext>
              </a:extLst>
            </p:cNvPr>
            <p:cNvSpPr txBox="1"/>
            <p:nvPr/>
          </p:nvSpPr>
          <p:spPr>
            <a:xfrm>
              <a:off x="11608905" y="1655450"/>
              <a:ext cx="1987825" cy="4893647"/>
            </a:xfrm>
            <a:prstGeom prst="rect">
              <a:avLst/>
            </a:prstGeom>
            <a:noFill/>
            <a:ln>
              <a:solidFill>
                <a:schemeClr val="accent6">
                  <a:lumMod val="50000"/>
                </a:schemeClr>
              </a:solidFill>
            </a:ln>
          </p:spPr>
          <p:txBody>
            <a:bodyPr wrap="square" rtlCol="0">
              <a:spAutoFit/>
            </a:bodyPr>
            <a:lstStyle/>
            <a:p>
              <a:pPr algn="justLow" rtl="1"/>
              <a:r>
                <a:rPr lang="ar-IQ" sz="1300" dirty="0" err="1">
                  <a:latin typeface="Rabar_021" panose="02040703060201020203" pitchFamily="18" charset="-78"/>
                  <a:cs typeface="Rabar_021" panose="02040703060201020203" pitchFamily="18" charset="-78"/>
                </a:rPr>
                <a:t>لە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کۆتاییدا</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دەتوانیت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ئامرازە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دیجیتاڵییەکان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بەکاربهێنیت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باشترکردنی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بڕیاردان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وەک</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جێبەجێکار</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دەتوانیت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ئەو</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ئامرازانە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بەکاربهێنیت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کە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دەتوانن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یارمەتیت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بدەن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لە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کۆکردنەوە</a:t>
              </a:r>
              <a:r>
                <a:rPr lang="ar-IQ" sz="1300" dirty="0">
                  <a:latin typeface="Rabar_021" panose="02040703060201020203" pitchFamily="18" charset="-78"/>
                  <a:cs typeface="Rabar_021" panose="02040703060201020203" pitchFamily="18" charset="-78"/>
                </a:rPr>
                <a:t> و </a:t>
              </a:r>
              <a:r>
                <a:rPr lang="ar-IQ" sz="1300" dirty="0" err="1">
                  <a:latin typeface="Rabar_021" panose="02040703060201020203" pitchFamily="18" charset="-78"/>
                  <a:cs typeface="Rabar_021" panose="02040703060201020203" pitchFamily="18" charset="-78"/>
                </a:rPr>
                <a:t>ڕێکخستن</a:t>
              </a:r>
              <a:r>
                <a:rPr lang="ar-IQ" sz="1300" dirty="0">
                  <a:latin typeface="Rabar_021" panose="02040703060201020203" pitchFamily="18" charset="-78"/>
                  <a:cs typeface="Rabar_021" panose="02040703060201020203" pitchFamily="18" charset="-78"/>
                </a:rPr>
                <a:t> و </a:t>
              </a:r>
              <a:r>
                <a:rPr lang="ar-IQ" sz="1300" dirty="0" err="1">
                  <a:latin typeface="Rabar_021" panose="02040703060201020203" pitchFamily="18" charset="-78"/>
                  <a:cs typeface="Rabar_021" panose="02040703060201020203" pitchFamily="18" charset="-78"/>
                </a:rPr>
                <a:t>دەستگەیشتن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زانیاری</a:t>
              </a:r>
              <a:r>
                <a:rPr lang="ar-IQ" sz="1300" dirty="0">
                  <a:latin typeface="Rabar_021" panose="02040703060201020203" pitchFamily="18" charset="-78"/>
                  <a:cs typeface="Rabar_021" panose="02040703060201020203" pitchFamily="18" charset="-78"/>
                </a:rPr>
                <a:t> و </a:t>
              </a:r>
              <a:r>
                <a:rPr lang="ar-IQ" sz="1300" dirty="0" err="1">
                  <a:latin typeface="Rabar_021" panose="02040703060201020203" pitchFamily="18" charset="-78"/>
                  <a:cs typeface="Rabar_021" panose="02040703060201020203" pitchFamily="18" charset="-78"/>
                </a:rPr>
                <a:t>زانیاری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پەیوەندیدار</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لە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سەرچاوە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جیاوازەکانەوە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هەروەها</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دەتوانیت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ئامرازەکان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بەکاربهێنیت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کە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یارمەتیت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دەدەن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لە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لێکدانەوە</a:t>
              </a:r>
              <a:r>
                <a:rPr lang="ar-IQ" sz="1300" dirty="0">
                  <a:latin typeface="Rabar_021" panose="02040703060201020203" pitchFamily="18" charset="-78"/>
                  <a:cs typeface="Rabar_021" panose="02040703060201020203" pitchFamily="18" charset="-78"/>
                </a:rPr>
                <a:t>، و </a:t>
              </a:r>
              <a:r>
                <a:rPr lang="ar-IQ" sz="1300" dirty="0" err="1">
                  <a:latin typeface="Rabar_021" panose="02040703060201020203" pitchFamily="18" charset="-78"/>
                  <a:cs typeface="Rabar_021" panose="02040703060201020203" pitchFamily="18" charset="-78"/>
                </a:rPr>
                <a:t>پێشکەشکردنی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داتاکانت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شێوەیەکی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مانادار</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هەروەها</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دەتوانیت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ئامرازەکان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بەکاربهێنیت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کە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یارمەتیت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دەدات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لە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لاساییکردنەوەی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سیناریۆکان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تاقیکردنەوەی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گریمانەکان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یان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هەڵسەنگاندنی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جێگرەوەکان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باشترکردنی</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بڕیاردان</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دەتوانیت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وردی</a:t>
              </a:r>
              <a:r>
                <a:rPr lang="ar-IQ" sz="1300" dirty="0">
                  <a:latin typeface="Rabar_021" panose="02040703060201020203" pitchFamily="18" charset="-78"/>
                  <a:cs typeface="Rabar_021" panose="02040703060201020203" pitchFamily="18" charset="-78"/>
                </a:rPr>
                <a:t> و </a:t>
              </a:r>
              <a:r>
                <a:rPr lang="ar-IQ" sz="1300" dirty="0" err="1">
                  <a:latin typeface="Rabar_021" panose="02040703060201020203" pitchFamily="18" charset="-78"/>
                  <a:cs typeface="Rabar_021" panose="02040703060201020203" pitchFamily="18" charset="-78"/>
                </a:rPr>
                <a:t>متمانە</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بەخۆبوونت</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زیاد</a:t>
              </a:r>
              <a:r>
                <a:rPr lang="ar-IQ" sz="1300" dirty="0">
                  <a:latin typeface="Rabar_021" panose="02040703060201020203" pitchFamily="18" charset="-78"/>
                  <a:cs typeface="Rabar_021" panose="02040703060201020203" pitchFamily="18" charset="-78"/>
                </a:rPr>
                <a:t> </a:t>
              </a:r>
              <a:r>
                <a:rPr lang="ar-IQ" sz="1300" dirty="0" err="1">
                  <a:latin typeface="Rabar_021" panose="02040703060201020203" pitchFamily="18" charset="-78"/>
                  <a:cs typeface="Rabar_021" panose="02040703060201020203" pitchFamily="18" charset="-78"/>
                </a:rPr>
                <a:t>بکەیت</a:t>
              </a:r>
              <a:r>
                <a:rPr lang="ar-IQ" sz="1300" dirty="0">
                  <a:latin typeface="Rabar_021" panose="02040703060201020203" pitchFamily="18" charset="-78"/>
                  <a:cs typeface="Rabar_021" panose="02040703060201020203" pitchFamily="18" charset="-78"/>
                </a:rPr>
                <a:t>.</a:t>
              </a:r>
              <a:endParaRPr lang="en-US" sz="1300" dirty="0">
                <a:latin typeface="Rabar_021" panose="02040703060201020203" pitchFamily="18" charset="-78"/>
                <a:cs typeface="Rabar_021" panose="02040703060201020203" pitchFamily="18" charset="-78"/>
              </a:endParaRPr>
            </a:p>
          </p:txBody>
        </p:sp>
        <p:grpSp>
          <p:nvGrpSpPr>
            <p:cNvPr id="20" name="Group 19">
              <a:extLst>
                <a:ext uri="{FF2B5EF4-FFF2-40B4-BE49-F238E27FC236}">
                  <a16:creationId xmlns:a16="http://schemas.microsoft.com/office/drawing/2014/main" id="{287612CE-F4B7-2335-A5D4-096F0AC0B85D}"/>
                </a:ext>
              </a:extLst>
            </p:cNvPr>
            <p:cNvGrpSpPr/>
            <p:nvPr/>
          </p:nvGrpSpPr>
          <p:grpSpPr>
            <a:xfrm>
              <a:off x="11608904" y="1102205"/>
              <a:ext cx="1940556" cy="424686"/>
              <a:chOff x="10989268" y="285575"/>
              <a:chExt cx="2164474" cy="494119"/>
            </a:xfrm>
          </p:grpSpPr>
          <p:sp>
            <p:nvSpPr>
              <p:cNvPr id="21" name="Rectangle: Rounded Corners 20">
                <a:extLst>
                  <a:ext uri="{FF2B5EF4-FFF2-40B4-BE49-F238E27FC236}">
                    <a16:creationId xmlns:a16="http://schemas.microsoft.com/office/drawing/2014/main" id="{8E3E358F-32DB-62FC-E030-F4C54FBC5AD9}"/>
                  </a:ext>
                </a:extLst>
              </p:cNvPr>
              <p:cNvSpPr/>
              <p:nvPr/>
            </p:nvSpPr>
            <p:spPr>
              <a:xfrm>
                <a:off x="10989270" y="285575"/>
                <a:ext cx="2150333" cy="4874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a:latin typeface="Rabar_021" panose="02040703060201020203" pitchFamily="18" charset="-78"/>
                  <a:cs typeface="Rabar_021" panose="02040703060201020203" pitchFamily="18" charset="-78"/>
                </a:endParaRPr>
              </a:p>
            </p:txBody>
          </p:sp>
          <p:sp>
            <p:nvSpPr>
              <p:cNvPr id="22" name="Rectangle: Rounded Corners 4">
                <a:extLst>
                  <a:ext uri="{FF2B5EF4-FFF2-40B4-BE49-F238E27FC236}">
                    <a16:creationId xmlns:a16="http://schemas.microsoft.com/office/drawing/2014/main" id="{11CEA007-2636-D0AA-51EF-375AF4DA3B71}"/>
                  </a:ext>
                </a:extLst>
              </p:cNvPr>
              <p:cNvSpPr txBox="1"/>
              <p:nvPr/>
            </p:nvSpPr>
            <p:spPr>
              <a:xfrm>
                <a:off x="10989268" y="332223"/>
                <a:ext cx="2164474" cy="447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38100" numCol="1" spcCol="1270" anchor="t" anchorCtr="0">
                <a:noAutofit/>
              </a:bodyPr>
              <a:lstStyle/>
              <a:p>
                <a:pPr lvl="0" defTabSz="444500">
                  <a:lnSpc>
                    <a:spcPct val="90000"/>
                  </a:lnSpc>
                  <a:spcBef>
                    <a:spcPct val="0"/>
                  </a:spcBef>
                  <a:spcAft>
                    <a:spcPct val="35000"/>
                  </a:spcAft>
                </a:pPr>
                <a:r>
                  <a:rPr lang="ar-IQ" sz="1700" dirty="0">
                    <a:latin typeface="Rabar_021" panose="02040703060201020203" pitchFamily="18" charset="-78"/>
                    <a:cs typeface="Rabar_021" panose="02040703060201020203" pitchFamily="18" charset="-78"/>
                  </a:rPr>
                  <a:t>باشترکردنی بڕیارەکانت</a:t>
                </a:r>
                <a:endParaRPr lang="en-US" sz="1700" kern="1200" dirty="0">
                  <a:latin typeface="Rabar_021" panose="02040703060201020203" pitchFamily="18" charset="-78"/>
                  <a:cs typeface="Rabar_021" panose="02040703060201020203" pitchFamily="18" charset="-78"/>
                </a:endParaRPr>
              </a:p>
            </p:txBody>
          </p:sp>
        </p:grpSp>
      </p:grpSp>
      <p:sp>
        <p:nvSpPr>
          <p:cNvPr id="23" name="Arrow: Right 22">
            <a:extLst>
              <a:ext uri="{FF2B5EF4-FFF2-40B4-BE49-F238E27FC236}">
                <a16:creationId xmlns:a16="http://schemas.microsoft.com/office/drawing/2014/main" id="{CFF65403-F8F8-CC03-982A-6A7B68A04B09}"/>
              </a:ext>
            </a:extLst>
          </p:cNvPr>
          <p:cNvSpPr/>
          <p:nvPr/>
        </p:nvSpPr>
        <p:spPr>
          <a:xfrm flipH="1">
            <a:off x="2068380" y="1069242"/>
            <a:ext cx="424507" cy="43713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latin typeface="Rabar_021" panose="02040703060201020203" pitchFamily="18" charset="-78"/>
              <a:cs typeface="Rabar_021" panose="02040703060201020203" pitchFamily="18" charset="-78"/>
            </a:endParaRPr>
          </a:p>
        </p:txBody>
      </p:sp>
      <p:sp>
        <p:nvSpPr>
          <p:cNvPr id="24" name="Arrow: Right 23">
            <a:extLst>
              <a:ext uri="{FF2B5EF4-FFF2-40B4-BE49-F238E27FC236}">
                <a16:creationId xmlns:a16="http://schemas.microsoft.com/office/drawing/2014/main" id="{52957F4C-9B0B-24D4-5AA5-569DF2533B6E}"/>
              </a:ext>
            </a:extLst>
          </p:cNvPr>
          <p:cNvSpPr/>
          <p:nvPr/>
        </p:nvSpPr>
        <p:spPr>
          <a:xfrm flipH="1">
            <a:off x="4647640" y="999361"/>
            <a:ext cx="438536" cy="57689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latin typeface="Rabar_021" panose="02040703060201020203" pitchFamily="18" charset="-78"/>
              <a:cs typeface="Rabar_021" panose="02040703060201020203" pitchFamily="18" charset="-78"/>
            </a:endParaRPr>
          </a:p>
        </p:txBody>
      </p:sp>
      <p:sp>
        <p:nvSpPr>
          <p:cNvPr id="25" name="Arrow: Right 24">
            <a:extLst>
              <a:ext uri="{FF2B5EF4-FFF2-40B4-BE49-F238E27FC236}">
                <a16:creationId xmlns:a16="http://schemas.microsoft.com/office/drawing/2014/main" id="{54FE4FD1-04F9-4015-698D-870FBF51E5C7}"/>
              </a:ext>
            </a:extLst>
          </p:cNvPr>
          <p:cNvSpPr/>
          <p:nvPr/>
        </p:nvSpPr>
        <p:spPr>
          <a:xfrm flipH="1">
            <a:off x="7479314" y="992439"/>
            <a:ext cx="410054" cy="57689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latin typeface="Rabar_021" panose="02040703060201020203" pitchFamily="18" charset="-78"/>
              <a:cs typeface="Rabar_021" panose="02040703060201020203" pitchFamily="18" charset="-78"/>
            </a:endParaRPr>
          </a:p>
        </p:txBody>
      </p:sp>
      <p:sp>
        <p:nvSpPr>
          <p:cNvPr id="26" name="Arrow: Right 25">
            <a:extLst>
              <a:ext uri="{FF2B5EF4-FFF2-40B4-BE49-F238E27FC236}">
                <a16:creationId xmlns:a16="http://schemas.microsoft.com/office/drawing/2014/main" id="{32608380-256B-D65D-1E56-49AD0112B02C}"/>
              </a:ext>
            </a:extLst>
          </p:cNvPr>
          <p:cNvSpPr/>
          <p:nvPr/>
        </p:nvSpPr>
        <p:spPr>
          <a:xfrm flipH="1">
            <a:off x="10357400" y="979911"/>
            <a:ext cx="446330" cy="57689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932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8AD66-44CD-CBC8-1A45-DE465729E5EB}"/>
              </a:ext>
            </a:extLst>
          </p:cNvPr>
          <p:cNvSpPr txBox="1"/>
          <p:nvPr/>
        </p:nvSpPr>
        <p:spPr>
          <a:xfrm>
            <a:off x="171450" y="921058"/>
            <a:ext cx="13373100" cy="1200329"/>
          </a:xfrm>
          <a:prstGeom prst="rect">
            <a:avLst/>
          </a:prstGeom>
          <a:noFill/>
        </p:spPr>
        <p:txBody>
          <a:bodyPr wrap="square">
            <a:spAutoFit/>
          </a:bodyPr>
          <a:lstStyle/>
          <a:p>
            <a:pPr algn="ctr" defTabSz="1028700">
              <a:defRPr/>
            </a:pPr>
            <a:r>
              <a:rPr lang="en-US" sz="3600" b="1" dirty="0">
                <a:solidFill>
                  <a:srgbClr val="0070C0"/>
                </a:solidFill>
                <a:effectLst>
                  <a:outerShdw blurRad="38100" dist="38100" dir="2700000" algn="tl">
                    <a:srgbClr val="000000">
                      <a:alpha val="43137"/>
                    </a:srgbClr>
                  </a:outerShdw>
                </a:effectLst>
                <a:latin typeface="Arial" panose="020B0604020202020204"/>
              </a:rPr>
              <a:t>Explore </a:t>
            </a:r>
            <a:r>
              <a:rPr lang="en-US" sz="3600" b="1" dirty="0">
                <a:solidFill>
                  <a:srgbClr val="C09D4E"/>
                </a:solidFill>
                <a:effectLst>
                  <a:outerShdw blurRad="38100" dist="38100" dir="2700000" algn="tl">
                    <a:srgbClr val="000000">
                      <a:alpha val="43137"/>
                    </a:srgbClr>
                  </a:outerShdw>
                </a:effectLst>
                <a:latin typeface="Arial" panose="020B0604020202020204"/>
              </a:rPr>
              <a:t>Increasing Productivity Using Digital Tools</a:t>
            </a:r>
          </a:p>
          <a:p>
            <a:pPr algn="ctr" defTabSz="1028700">
              <a:defRPr/>
            </a:pPr>
            <a:r>
              <a:rPr lang="en-US" sz="3600" b="1" dirty="0">
                <a:solidFill>
                  <a:srgbClr val="FF0000"/>
                </a:solidFill>
                <a:effectLst>
                  <a:outerShdw blurRad="38100" dist="38100" dir="2700000" algn="tl">
                    <a:srgbClr val="000000">
                      <a:alpha val="43137"/>
                    </a:srgbClr>
                  </a:outerShdw>
                </a:effectLst>
                <a:latin typeface="Arial" panose="020B0604020202020204"/>
              </a:rPr>
              <a:t>Case study</a:t>
            </a:r>
          </a:p>
        </p:txBody>
      </p:sp>
      <p:grpSp>
        <p:nvGrpSpPr>
          <p:cNvPr id="7" name="Group 6">
            <a:extLst>
              <a:ext uri="{FF2B5EF4-FFF2-40B4-BE49-F238E27FC236}">
                <a16:creationId xmlns:a16="http://schemas.microsoft.com/office/drawing/2014/main" id="{8CEF9EB4-E37F-39A2-D3FC-5E6A97802AC2}"/>
              </a:ext>
            </a:extLst>
          </p:cNvPr>
          <p:cNvGrpSpPr/>
          <p:nvPr/>
        </p:nvGrpSpPr>
        <p:grpSpPr>
          <a:xfrm>
            <a:off x="2355077" y="2121387"/>
            <a:ext cx="9005846" cy="4402289"/>
            <a:chOff x="579120" y="1717040"/>
            <a:chExt cx="10525760" cy="4983745"/>
          </a:xfrm>
        </p:grpSpPr>
        <p:pic>
          <p:nvPicPr>
            <p:cNvPr id="4" name="Picture 3">
              <a:extLst>
                <a:ext uri="{FF2B5EF4-FFF2-40B4-BE49-F238E27FC236}">
                  <a16:creationId xmlns:a16="http://schemas.microsoft.com/office/drawing/2014/main" id="{DD5F2492-629B-A985-9F9D-FB58D6F94D41}"/>
                </a:ext>
              </a:extLst>
            </p:cNvPr>
            <p:cNvPicPr>
              <a:picLocks noChangeAspect="1"/>
            </p:cNvPicPr>
            <p:nvPr/>
          </p:nvPicPr>
          <p:blipFill rotWithShape="1">
            <a:blip r:embed="rId2"/>
            <a:srcRect l="26167" t="7556" r="3500" b="5481"/>
            <a:stretch/>
          </p:blipFill>
          <p:spPr>
            <a:xfrm>
              <a:off x="3993892" y="1717040"/>
              <a:ext cx="7110988" cy="4983745"/>
            </a:xfrm>
            <a:prstGeom prst="rect">
              <a:avLst/>
            </a:prstGeom>
          </p:spPr>
        </p:pic>
        <p:pic>
          <p:nvPicPr>
            <p:cNvPr id="6" name="Picture 5">
              <a:extLst>
                <a:ext uri="{FF2B5EF4-FFF2-40B4-BE49-F238E27FC236}">
                  <a16:creationId xmlns:a16="http://schemas.microsoft.com/office/drawing/2014/main" id="{E97C5F00-2EC2-AC46-7C76-9BC591101A0A}"/>
                </a:ext>
              </a:extLst>
            </p:cNvPr>
            <p:cNvPicPr>
              <a:picLocks noChangeAspect="1"/>
            </p:cNvPicPr>
            <p:nvPr/>
          </p:nvPicPr>
          <p:blipFill rotWithShape="1">
            <a:blip r:embed="rId3"/>
            <a:srcRect t="6371" b="21630"/>
            <a:stretch/>
          </p:blipFill>
          <p:spPr>
            <a:xfrm>
              <a:off x="579120" y="1755111"/>
              <a:ext cx="3414772" cy="4937760"/>
            </a:xfrm>
            <a:prstGeom prst="rect">
              <a:avLst/>
            </a:prstGeom>
          </p:spPr>
        </p:pic>
      </p:grpSp>
    </p:spTree>
    <p:extLst>
      <p:ext uri="{BB962C8B-B14F-4D97-AF65-F5344CB8AC3E}">
        <p14:creationId xmlns:p14="http://schemas.microsoft.com/office/powerpoint/2010/main" val="218806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3558B-A00C-486F-8CC2-95585D2E3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152704"/>
            <a:ext cx="6781495" cy="6781495"/>
          </a:xfrm>
          <a:prstGeom prst="rect">
            <a:avLst/>
          </a:prstGeom>
        </p:spPr>
      </p:pic>
    </p:spTree>
    <p:extLst>
      <p:ext uri="{BB962C8B-B14F-4D97-AF65-F5344CB8AC3E}">
        <p14:creationId xmlns:p14="http://schemas.microsoft.com/office/powerpoint/2010/main" val="58617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9F45029-A800-6E7C-CCD1-400DDCC32AE3}"/>
              </a:ext>
            </a:extLst>
          </p:cNvPr>
          <p:cNvSpPr/>
          <p:nvPr/>
        </p:nvSpPr>
        <p:spPr>
          <a:xfrm>
            <a:off x="5625548" y="1789042"/>
            <a:ext cx="4880113" cy="317058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ank You Images - Free Download on Freepik">
            <a:extLst>
              <a:ext uri="{FF2B5EF4-FFF2-40B4-BE49-F238E27FC236}">
                <a16:creationId xmlns:a16="http://schemas.microsoft.com/office/drawing/2014/main" id="{F6483F17-B813-3B02-8920-3D024B9C9EB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10339" y="109330"/>
            <a:ext cx="9155422" cy="610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35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F2170-7AC8-B694-3AC3-5CD55EF726A1}"/>
              </a:ext>
            </a:extLst>
          </p:cNvPr>
          <p:cNvSpPr/>
          <p:nvPr/>
        </p:nvSpPr>
        <p:spPr>
          <a:xfrm>
            <a:off x="835268" y="1566952"/>
            <a:ext cx="12045463" cy="3724096"/>
          </a:xfrm>
          <a:prstGeom prst="rect">
            <a:avLst/>
          </a:prstGeom>
        </p:spPr>
        <p:txBody>
          <a:bodyPr wrap="square">
            <a:spAutoFit/>
          </a:bodyPr>
          <a:lstStyle/>
          <a:p>
            <a:pPr algn="ctr" rtl="1"/>
            <a:r>
              <a:rPr lang="en-US" sz="4400" dirty="0">
                <a:solidFill>
                  <a:srgbClr val="002060"/>
                </a:solidFill>
                <a:latin typeface="Rabar_021" panose="02040703060201020203" pitchFamily="18" charset="-78"/>
                <a:cs typeface="Rabar_021" panose="02040703060201020203" pitchFamily="18" charset="-78"/>
              </a:rPr>
              <a:t>MSME </a:t>
            </a:r>
            <a:r>
              <a:rPr lang="en-US" sz="4400" dirty="0" err="1">
                <a:solidFill>
                  <a:srgbClr val="002060"/>
                </a:solidFill>
                <a:latin typeface="Rabar_021" panose="02040703060201020203" pitchFamily="18" charset="-78"/>
                <a:cs typeface="Rabar_021" panose="02040703060201020203" pitchFamily="18" charset="-78"/>
              </a:rPr>
              <a:t>چییە</a:t>
            </a:r>
            <a:r>
              <a:rPr lang="en-US" sz="4400" dirty="0">
                <a:solidFill>
                  <a:srgbClr val="002060"/>
                </a:solidFill>
                <a:latin typeface="Rabar_021" panose="02040703060201020203" pitchFamily="18" charset="-78"/>
                <a:cs typeface="Rabar_021" panose="02040703060201020203" pitchFamily="18" charset="-78"/>
              </a:rPr>
              <a:t>؟</a:t>
            </a:r>
          </a:p>
          <a:p>
            <a:pPr algn="just" rtl="1"/>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دەستەواژەی</a:t>
            </a:r>
            <a:r>
              <a:rPr lang="en-US" sz="3200" dirty="0">
                <a:latin typeface="Rabar_021" panose="02040703060201020203" pitchFamily="18" charset="-78"/>
                <a:cs typeface="Rabar_021" panose="02040703060201020203" pitchFamily="18" charset="-78"/>
              </a:rPr>
              <a:t> (Micro- Small Medium Enterprise) </a:t>
            </a:r>
            <a:r>
              <a:rPr lang="en-US" sz="3200" dirty="0" err="1">
                <a:latin typeface="Rabar_021" panose="02040703060201020203" pitchFamily="18" charset="-78"/>
                <a:cs typeface="Rabar_021" panose="02040703060201020203" pitchFamily="18" charset="-78"/>
              </a:rPr>
              <a:t>لە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لایەن</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حکومەتی</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هیندستانەوە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پێشکەشکرا</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بە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ڕێکەوتن</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لەگەڵ</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یاسای</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گەشەپێدانی</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کۆمپانیا</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بچووک</a:t>
            </a:r>
            <a:r>
              <a:rPr lang="en-US" sz="3200" dirty="0">
                <a:latin typeface="Rabar_021" panose="02040703060201020203" pitchFamily="18" charset="-78"/>
                <a:cs typeface="Rabar_021" panose="02040703060201020203" pitchFamily="18" charset="-78"/>
              </a:rPr>
              <a:t> و </a:t>
            </a:r>
            <a:r>
              <a:rPr lang="en-US" sz="3200" dirty="0" err="1">
                <a:latin typeface="Rabar_021" panose="02040703060201020203" pitchFamily="18" charset="-78"/>
                <a:cs typeface="Rabar_021" panose="02040703060201020203" pitchFamily="18" charset="-78"/>
              </a:rPr>
              <a:t>مامناوەندەکان</a:t>
            </a:r>
            <a:r>
              <a:rPr lang="en-US" sz="3200" dirty="0">
                <a:latin typeface="Rabar_021" panose="02040703060201020203" pitchFamily="18" charset="-78"/>
                <a:cs typeface="Rabar_021" panose="02040703060201020203" pitchFamily="18" charset="-78"/>
              </a:rPr>
              <a:t> (MSMED) </a:t>
            </a:r>
            <a:r>
              <a:rPr lang="en-US" sz="3200" dirty="0" err="1">
                <a:latin typeface="Rabar_021" panose="02040703060201020203" pitchFamily="18" charset="-78"/>
                <a:cs typeface="Rabar_021" panose="02040703060201020203" pitchFamily="18" charset="-78"/>
              </a:rPr>
              <a:t>لە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ساڵی</a:t>
            </a:r>
            <a:r>
              <a:rPr lang="en-US" sz="3200" dirty="0">
                <a:latin typeface="Rabar_021" panose="02040703060201020203" pitchFamily="18" charset="-78"/>
                <a:cs typeface="Rabar_021" panose="02040703060201020203" pitchFamily="18" charset="-78"/>
              </a:rPr>
              <a:t> ۲۰۰۶. (MSMEs) </a:t>
            </a:r>
            <a:r>
              <a:rPr lang="en-US" sz="3200" dirty="0" err="1">
                <a:latin typeface="Rabar_021" panose="02040703060201020203" pitchFamily="18" charset="-78"/>
                <a:cs typeface="Rabar_021" panose="02040703060201020203" pitchFamily="18" charset="-78"/>
              </a:rPr>
              <a:t>لە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ژێر</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وەزارەتی</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ئێم</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ئێس</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ئێم</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ئێس</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ئێم</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MoMSME</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دامەزراوە</a:t>
            </a:r>
            <a:r>
              <a:rPr lang="en-US" sz="3200" dirty="0">
                <a:latin typeface="Rabar_021" panose="02040703060201020203" pitchFamily="18" charset="-78"/>
                <a:cs typeface="Rabar_021" panose="02040703060201020203" pitchFamily="18" charset="-78"/>
              </a:rPr>
              <a:t> و </a:t>
            </a:r>
            <a:r>
              <a:rPr lang="en-US" sz="3200" dirty="0" err="1">
                <a:latin typeface="Rabar_021" panose="02040703060201020203" pitchFamily="18" charset="-78"/>
                <a:cs typeface="Rabar_021" panose="02040703060201020203" pitchFamily="18" charset="-78"/>
              </a:rPr>
              <a:t>بەڕێوە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دەبرێت</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ئەو</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قەوارەیە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کە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بەشدارن</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لە</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بەرهەمهێنان</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بەرهەمهێنان</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پرۆسەکردن</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یان</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پاراستنی</a:t>
            </a:r>
            <a:r>
              <a:rPr lang="en-US" sz="3200" dirty="0">
                <a:latin typeface="Rabar_021" panose="02040703060201020203" pitchFamily="18" charset="-78"/>
                <a:cs typeface="Rabar_021" panose="02040703060201020203" pitchFamily="18" charset="-78"/>
              </a:rPr>
              <a:t> </a:t>
            </a:r>
            <a:r>
              <a:rPr lang="en-US" sz="3200" dirty="0" err="1">
                <a:latin typeface="Rabar_021" panose="02040703060201020203" pitchFamily="18" charset="-78"/>
                <a:cs typeface="Rabar_021" panose="02040703060201020203" pitchFamily="18" charset="-78"/>
              </a:rPr>
              <a:t>کاڵاکان</a:t>
            </a:r>
            <a:r>
              <a:rPr lang="en-US" sz="3200" dirty="0">
                <a:latin typeface="Rabar_021" panose="02040703060201020203" pitchFamily="18" charset="-78"/>
                <a:cs typeface="Rabar_021" panose="02040703060201020203" pitchFamily="18" charset="-78"/>
              </a:rPr>
              <a:t>.</a:t>
            </a:r>
          </a:p>
        </p:txBody>
      </p:sp>
    </p:spTree>
    <p:extLst>
      <p:ext uri="{BB962C8B-B14F-4D97-AF65-F5344CB8AC3E}">
        <p14:creationId xmlns:p14="http://schemas.microsoft.com/office/powerpoint/2010/main" val="334840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7F7890-B697-9B13-52DB-864BEB5F6261}"/>
              </a:ext>
            </a:extLst>
          </p:cNvPr>
          <p:cNvSpPr txBox="1"/>
          <p:nvPr/>
        </p:nvSpPr>
        <p:spPr>
          <a:xfrm>
            <a:off x="623314" y="1864301"/>
            <a:ext cx="12469372" cy="3970318"/>
          </a:xfrm>
          <a:prstGeom prst="rect">
            <a:avLst/>
          </a:prstGeom>
          <a:noFill/>
        </p:spPr>
        <p:txBody>
          <a:bodyPr wrap="square" rtlCol="0">
            <a:spAutoFit/>
          </a:bodyPr>
          <a:lstStyle/>
          <a:p>
            <a:pPr algn="r" rtl="1"/>
            <a:r>
              <a:rPr lang="ar-IQ" sz="3600" dirty="0">
                <a:latin typeface="Rabar_021" panose="02040703060201020203" pitchFamily="18" charset="-78"/>
                <a:cs typeface="Rabar_021" panose="02040703060201020203" pitchFamily="18" charset="-78"/>
              </a:rPr>
              <a:t>لە شێوەى بازرگانی خێرای ئەمڕۆدا، کۆمپانیا بچووک و مامناوەندەکان (</a:t>
            </a:r>
            <a:r>
              <a:rPr lang="en-US" sz="3600" dirty="0">
                <a:latin typeface="Rabar_021" panose="02040703060201020203" pitchFamily="18" charset="-78"/>
                <a:cs typeface="Rabar_021" panose="02040703060201020203" pitchFamily="18" charset="-78"/>
              </a:rPr>
              <a:t>MSMEs) </a:t>
            </a:r>
            <a:r>
              <a:rPr lang="ar-IQ" sz="3600" dirty="0">
                <a:latin typeface="Rabar_021" panose="02040703060201020203" pitchFamily="18" charset="-78"/>
                <a:cs typeface="Rabar_021" panose="02040703060201020203" pitchFamily="18" charset="-78"/>
              </a:rPr>
              <a:t>) ڕووبەڕووی فشاری زیاتر دەبنەوە بۆ دیجیتاڵکردنی کارەکانیان بۆ ئەوەی لە پێشبڕکێدا بمێننەوە.</a:t>
            </a:r>
          </a:p>
          <a:p>
            <a:pPr algn="r" rtl="1"/>
            <a:endParaRPr lang="ar-IQ" sz="3600" dirty="0">
              <a:latin typeface="Rabar_021" panose="02040703060201020203" pitchFamily="18" charset="-78"/>
              <a:cs typeface="Rabar_021" panose="02040703060201020203" pitchFamily="18" charset="-78"/>
            </a:endParaRPr>
          </a:p>
          <a:p>
            <a:pPr algn="r" rtl="1"/>
            <a:r>
              <a:rPr lang="ar-IQ" sz="3600" dirty="0">
                <a:latin typeface="Rabar_021" panose="02040703060201020203" pitchFamily="18" charset="-78"/>
                <a:cs typeface="Rabar_021" panose="02040703060201020203" pitchFamily="18" charset="-78"/>
              </a:rPr>
              <a:t> پەتای جیهانی (کرۆنا) تەنها ئەم ڕەوتەی خێراتر کردووە، لەگەڵ ئەوەی کۆمپانیاکان لە هەموو قەبارەیەکەوە بە خێرایی تەکنەلۆژیای دیجیتاڵیان تێکەڵ بە کارەکانیان کردووە بۆ مانەوە و گەشەکردن لە ئاستی ئاسایی نوێدا.</a:t>
            </a:r>
            <a:endParaRPr lang="en-US" sz="36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258638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2C82B7-4F33-F5B9-B28E-FD06219E50AD}"/>
              </a:ext>
            </a:extLst>
          </p:cNvPr>
          <p:cNvSpPr txBox="1"/>
          <p:nvPr/>
        </p:nvSpPr>
        <p:spPr>
          <a:xfrm>
            <a:off x="370432" y="1508743"/>
            <a:ext cx="12975136" cy="4401205"/>
          </a:xfrm>
          <a:prstGeom prst="rect">
            <a:avLst/>
          </a:prstGeom>
          <a:noFill/>
        </p:spPr>
        <p:txBody>
          <a:bodyPr wrap="square">
            <a:spAutoFit/>
          </a:bodyPr>
          <a:lstStyle/>
          <a:p>
            <a:pPr algn="ctr" rtl="1"/>
            <a:r>
              <a:rPr lang="ar-IQ" sz="4000" b="1" dirty="0">
                <a:solidFill>
                  <a:srgbClr val="002060"/>
                </a:solidFill>
                <a:latin typeface="Rabar_021" panose="02040703060201020203" pitchFamily="18" charset="-78"/>
                <a:cs typeface="Rabar_021" panose="02040703060201020203" pitchFamily="18" charset="-78"/>
              </a:rPr>
              <a:t>دیجیتاڵکردن(</a:t>
            </a:r>
            <a:r>
              <a:rPr lang="en-US" sz="4000" b="1" dirty="0">
                <a:solidFill>
                  <a:srgbClr val="002060"/>
                </a:solidFill>
                <a:latin typeface="Rabar_021" panose="02040703060201020203" pitchFamily="18" charset="-78"/>
                <a:cs typeface="Rabar_021" panose="02040703060201020203" pitchFamily="18" charset="-78"/>
              </a:rPr>
              <a:t>Digitization</a:t>
            </a:r>
            <a:r>
              <a:rPr lang="ar-IQ" sz="4000" b="1" dirty="0">
                <a:solidFill>
                  <a:srgbClr val="002060"/>
                </a:solidFill>
                <a:latin typeface="Rabar_021" panose="02040703060201020203" pitchFamily="18" charset="-78"/>
                <a:cs typeface="Rabar_021" panose="02040703060201020203" pitchFamily="18" charset="-78"/>
              </a:rPr>
              <a:t>) چییە؟</a:t>
            </a:r>
          </a:p>
          <a:p>
            <a:pPr algn="ctr"/>
            <a:r>
              <a:rPr lang="ar-IQ" sz="4000" b="1" dirty="0">
                <a:solidFill>
                  <a:srgbClr val="002060"/>
                </a:solidFill>
                <a:latin typeface="Rabar_021" panose="02040703060201020203" pitchFamily="18" charset="-78"/>
                <a:cs typeface="Rabar_021" panose="02040703060201020203" pitchFamily="18" charset="-78"/>
              </a:rPr>
              <a:t>
</a:t>
            </a:r>
            <a:r>
              <a:rPr lang="ar-IQ" sz="4000" b="1" dirty="0">
                <a:latin typeface="Rabar_021" panose="02040703060201020203" pitchFamily="18" charset="-78"/>
                <a:cs typeface="Rabar_021" panose="02040703060201020203" pitchFamily="18" charset="-78"/>
              </a:rPr>
              <a:t>دیجیتاڵکردن بریتییە لە پرۆسەی گۆڕانکاری لە ئەنەلۆگ بۆ شێوەی دیجیتاڵی، کە هەروەها ناسراوە بە توانای دیجیتاڵی. </a:t>
            </a:r>
          </a:p>
          <a:p>
            <a:pPr algn="ctr"/>
            <a:r>
              <a:rPr lang="ar-IQ" sz="4000" b="1" dirty="0">
                <a:latin typeface="Rabar_021" panose="02040703060201020203" pitchFamily="18" charset="-78"/>
                <a:cs typeface="Rabar_021" panose="02040703060201020203" pitchFamily="18" charset="-78"/>
              </a:rPr>
              <a:t>بە واتایەکی دیکە، دیجیتاڵکردن پرۆسەیەکی ئەنەلۆگ دەبات و دەیگۆڕێت بۆ شێوەیەکی دیجیتاڵی بەبێ ئەوەی هیچ گۆڕانکارییەکی جیاواز لە خودی پرۆسەکەدا بکات.</a:t>
            </a:r>
            <a:endParaRPr lang="en-US" sz="40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185964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B354B6-DB72-B88E-1AD7-715663B38186}"/>
              </a:ext>
            </a:extLst>
          </p:cNvPr>
          <p:cNvSpPr txBox="1"/>
          <p:nvPr/>
        </p:nvSpPr>
        <p:spPr>
          <a:xfrm>
            <a:off x="277792" y="1952847"/>
            <a:ext cx="12894198" cy="3416320"/>
          </a:xfrm>
          <a:prstGeom prst="rect">
            <a:avLst/>
          </a:prstGeom>
          <a:noFill/>
        </p:spPr>
        <p:txBody>
          <a:bodyPr wrap="square">
            <a:spAutoFit/>
          </a:bodyPr>
          <a:lstStyle/>
          <a:p>
            <a:pPr algn="r" rtl="1"/>
            <a:r>
              <a:rPr lang="ar-IQ" sz="3600" dirty="0">
                <a:latin typeface="Rabar_021" panose="02040703060201020203" pitchFamily="18" charset="-78"/>
                <a:cs typeface="Rabar_021" panose="02040703060201020203" pitchFamily="18" charset="-78"/>
              </a:rPr>
              <a:t>دیجیتاڵکردن(</a:t>
            </a:r>
            <a:r>
              <a:rPr lang="en-US" sz="3600" b="0" i="0" dirty="0">
                <a:solidFill>
                  <a:srgbClr val="000000"/>
                </a:solidFill>
                <a:effectLst/>
                <a:latin typeface="Roboto" panose="02000000000000000000" pitchFamily="2" charset="0"/>
              </a:rPr>
              <a:t>Digitization </a:t>
            </a:r>
            <a:r>
              <a:rPr lang="ar-IQ" sz="3600" dirty="0">
                <a:latin typeface="Rabar_021" panose="02040703060201020203" pitchFamily="18" charset="-78"/>
                <a:cs typeface="Rabar_021" panose="02040703060201020203" pitchFamily="18" charset="-78"/>
              </a:rPr>
              <a:t>) بریتییە لە پرۆسەی گۆڕینی زانیاری لە شێوەی فیزیکییەوە بۆ دیجیتاڵی، لە کاتێکدا دیجیتاڵکردن(</a:t>
            </a:r>
            <a:r>
              <a:rPr lang="en-US" sz="3600" b="0" i="0" dirty="0">
                <a:solidFill>
                  <a:srgbClr val="000000"/>
                </a:solidFill>
                <a:effectLst/>
                <a:latin typeface="Roboto" panose="02000000000000000000" pitchFamily="2" charset="0"/>
              </a:rPr>
              <a:t>Digitalization </a:t>
            </a:r>
            <a:r>
              <a:rPr lang="ar-IQ" sz="3600" dirty="0">
                <a:latin typeface="Rabar_021" panose="02040703060201020203" pitchFamily="18" charset="-78"/>
                <a:cs typeface="Rabar_021" panose="02040703060201020203" pitchFamily="18" charset="-78"/>
              </a:rPr>
              <a:t>) بریتییە لە کرداری بەکارهێنانی تەکنەلۆژیا بۆ باشترکردنی چالاکییەکانی کۆمپانیا.</a:t>
            </a:r>
          </a:p>
          <a:p>
            <a:pPr algn="r" rtl="1"/>
            <a:r>
              <a:rPr lang="ar-IQ" sz="3600" dirty="0">
                <a:latin typeface="Rabar_021" panose="02040703060201020203" pitchFamily="18" charset="-78"/>
                <a:cs typeface="Rabar_021" panose="02040703060201020203" pitchFamily="18" charset="-78"/>
              </a:rPr>
              <a:t>
بە کورتی، دیجیتاڵکردن (</a:t>
            </a:r>
            <a:r>
              <a:rPr lang="en-US" sz="3600" b="0" i="0" dirty="0">
                <a:solidFill>
                  <a:srgbClr val="000000"/>
                </a:solidFill>
                <a:effectLst/>
                <a:latin typeface="Roboto" panose="02000000000000000000" pitchFamily="2" charset="0"/>
              </a:rPr>
              <a:t>Digitization </a:t>
            </a:r>
            <a:r>
              <a:rPr lang="ar-IQ" sz="3600" dirty="0">
                <a:latin typeface="Rabar_021" panose="02040703060201020203" pitchFamily="18" charset="-78"/>
                <a:cs typeface="Rabar_021" panose="02040703060201020203" pitchFamily="18" charset="-78"/>
              </a:rPr>
              <a:t>) دەربارەی زانیاریە، لە کاتێکدا دیجیتاڵکردن(</a:t>
            </a:r>
            <a:r>
              <a:rPr lang="en-US" sz="3600" b="0" i="0" dirty="0">
                <a:solidFill>
                  <a:srgbClr val="000000"/>
                </a:solidFill>
                <a:effectLst/>
                <a:latin typeface="Roboto" panose="02000000000000000000" pitchFamily="2" charset="0"/>
              </a:rPr>
              <a:t>Digitalization </a:t>
            </a:r>
            <a:r>
              <a:rPr lang="ar-IQ" sz="3600" dirty="0">
                <a:latin typeface="Rabar_021" panose="02040703060201020203" pitchFamily="18" charset="-78"/>
                <a:cs typeface="Rabar_021" panose="02040703060201020203" pitchFamily="18" charset="-78"/>
              </a:rPr>
              <a:t>) دەربارەی پرۆسەکان.</a:t>
            </a:r>
            <a:endParaRPr lang="en-US" sz="3600" dirty="0">
              <a:latin typeface="Rabar_021" panose="02040703060201020203" pitchFamily="18" charset="-78"/>
              <a:cs typeface="Rabar_021" panose="02040703060201020203" pitchFamily="18" charset="-78"/>
            </a:endParaRPr>
          </a:p>
        </p:txBody>
      </p:sp>
    </p:spTree>
    <p:extLst>
      <p:ext uri="{BB962C8B-B14F-4D97-AF65-F5344CB8AC3E}">
        <p14:creationId xmlns:p14="http://schemas.microsoft.com/office/powerpoint/2010/main" val="50425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7C4AE-9467-03CD-E47C-09DBA2898A06}"/>
              </a:ext>
            </a:extLst>
          </p:cNvPr>
          <p:cNvPicPr>
            <a:picLocks noChangeAspect="1"/>
          </p:cNvPicPr>
          <p:nvPr/>
        </p:nvPicPr>
        <p:blipFill rotWithShape="1">
          <a:blip r:embed="rId2"/>
          <a:srcRect l="8981" t="38245" r="5440" b="17726"/>
          <a:stretch/>
        </p:blipFill>
        <p:spPr>
          <a:xfrm>
            <a:off x="1319252" y="3429000"/>
            <a:ext cx="11077495" cy="2165712"/>
          </a:xfrm>
          <a:prstGeom prst="rect">
            <a:avLst/>
          </a:prstGeom>
        </p:spPr>
      </p:pic>
      <p:sp>
        <p:nvSpPr>
          <p:cNvPr id="3" name="TextBox 2">
            <a:extLst>
              <a:ext uri="{FF2B5EF4-FFF2-40B4-BE49-F238E27FC236}">
                <a16:creationId xmlns:a16="http://schemas.microsoft.com/office/drawing/2014/main" id="{B381BD50-B8ED-E70C-6012-CDAC0042A1EB}"/>
              </a:ext>
            </a:extLst>
          </p:cNvPr>
          <p:cNvSpPr txBox="1"/>
          <p:nvPr/>
        </p:nvSpPr>
        <p:spPr>
          <a:xfrm>
            <a:off x="2860140" y="1934309"/>
            <a:ext cx="7547259" cy="646331"/>
          </a:xfrm>
          <a:prstGeom prst="rect">
            <a:avLst/>
          </a:prstGeom>
          <a:noFill/>
        </p:spPr>
        <p:txBody>
          <a:bodyPr wrap="none" rtlCol="0">
            <a:spAutoFit/>
          </a:bodyPr>
          <a:lstStyle/>
          <a:p>
            <a:r>
              <a:rPr lang="ar-IQ" sz="3600" dirty="0">
                <a:solidFill>
                  <a:srgbClr val="002060"/>
                </a:solidFill>
                <a:latin typeface="Rabar_021" panose="02040703060201020203" pitchFamily="18" charset="-78"/>
                <a:cs typeface="Rabar_021" panose="02040703060201020203" pitchFamily="18" charset="-78"/>
              </a:rPr>
              <a:t>گۆرینی ئەنەلۆگ بۆ دیجیتاڵ چۆن کاردەکات؟؟</a:t>
            </a:r>
            <a:endParaRPr lang="en-US" sz="3600" dirty="0">
              <a:solidFill>
                <a:srgbClr val="002060"/>
              </a:solidFill>
              <a:latin typeface="Rabar_021" panose="02040703060201020203" pitchFamily="18" charset="-78"/>
              <a:cs typeface="Rabar_021" panose="02040703060201020203" pitchFamily="18" charset="-78"/>
            </a:endParaRPr>
          </a:p>
        </p:txBody>
      </p:sp>
      <p:sp>
        <p:nvSpPr>
          <p:cNvPr id="4" name="TextBox 3">
            <a:extLst>
              <a:ext uri="{FF2B5EF4-FFF2-40B4-BE49-F238E27FC236}">
                <a16:creationId xmlns:a16="http://schemas.microsoft.com/office/drawing/2014/main" id="{D9A20D2D-236B-2891-7724-6CB2A02DC6C7}"/>
              </a:ext>
            </a:extLst>
          </p:cNvPr>
          <p:cNvSpPr txBox="1"/>
          <p:nvPr/>
        </p:nvSpPr>
        <p:spPr>
          <a:xfrm>
            <a:off x="1624866" y="4876801"/>
            <a:ext cx="2470548" cy="523220"/>
          </a:xfrm>
          <a:prstGeom prst="rect">
            <a:avLst/>
          </a:prstGeom>
          <a:solidFill>
            <a:schemeClr val="bg1"/>
          </a:solidFill>
        </p:spPr>
        <p:txBody>
          <a:bodyPr wrap="none" rtlCol="0">
            <a:spAutoFit/>
          </a:bodyPr>
          <a:lstStyle/>
          <a:p>
            <a:r>
              <a:rPr lang="ar-IQ" sz="2800" dirty="0">
                <a:latin typeface="Rabar_021" panose="02040703060201020203" pitchFamily="18" charset="-78"/>
                <a:cs typeface="Rabar_021" panose="02040703060201020203" pitchFamily="18" charset="-78"/>
              </a:rPr>
              <a:t>شەپۆلی ئەنەلۆگ</a:t>
            </a:r>
            <a:endParaRPr lang="en-US" sz="2800" dirty="0">
              <a:latin typeface="Rabar_021" panose="02040703060201020203" pitchFamily="18" charset="-78"/>
              <a:cs typeface="Rabar_021" panose="02040703060201020203" pitchFamily="18" charset="-78"/>
            </a:endParaRPr>
          </a:p>
        </p:txBody>
      </p:sp>
      <p:sp>
        <p:nvSpPr>
          <p:cNvPr id="5" name="TextBox 4">
            <a:extLst>
              <a:ext uri="{FF2B5EF4-FFF2-40B4-BE49-F238E27FC236}">
                <a16:creationId xmlns:a16="http://schemas.microsoft.com/office/drawing/2014/main" id="{952AE9BF-F7C6-5F39-01BC-E6C93670E5A7}"/>
              </a:ext>
            </a:extLst>
          </p:cNvPr>
          <p:cNvSpPr txBox="1"/>
          <p:nvPr/>
        </p:nvSpPr>
        <p:spPr>
          <a:xfrm>
            <a:off x="9172125" y="4891328"/>
            <a:ext cx="2375971" cy="523220"/>
          </a:xfrm>
          <a:prstGeom prst="rect">
            <a:avLst/>
          </a:prstGeom>
          <a:solidFill>
            <a:schemeClr val="bg1"/>
          </a:solidFill>
        </p:spPr>
        <p:txBody>
          <a:bodyPr wrap="none" rtlCol="0">
            <a:spAutoFit/>
          </a:bodyPr>
          <a:lstStyle/>
          <a:p>
            <a:r>
              <a:rPr lang="ar-IQ" sz="2800" dirty="0">
                <a:latin typeface="Rabar_021" panose="02040703060201020203" pitchFamily="18" charset="-78"/>
                <a:cs typeface="Rabar_021" panose="02040703060201020203" pitchFamily="18" charset="-78"/>
              </a:rPr>
              <a:t>شەپۆلی دیجیتاڵ</a:t>
            </a:r>
            <a:endParaRPr lang="en-US" sz="2800" dirty="0">
              <a:latin typeface="Rabar_021" panose="02040703060201020203" pitchFamily="18" charset="-78"/>
              <a:cs typeface="Rabar_021" panose="02040703060201020203" pitchFamily="18" charset="-78"/>
            </a:endParaRPr>
          </a:p>
        </p:txBody>
      </p:sp>
      <p:sp>
        <p:nvSpPr>
          <p:cNvPr id="6" name="TextBox 5">
            <a:extLst>
              <a:ext uri="{FF2B5EF4-FFF2-40B4-BE49-F238E27FC236}">
                <a16:creationId xmlns:a16="http://schemas.microsoft.com/office/drawing/2014/main" id="{4C46D447-8173-53F5-73CD-B76281D12A17}"/>
              </a:ext>
            </a:extLst>
          </p:cNvPr>
          <p:cNvSpPr txBox="1"/>
          <p:nvPr/>
        </p:nvSpPr>
        <p:spPr>
          <a:xfrm>
            <a:off x="5673223" y="3905815"/>
            <a:ext cx="1921091" cy="707886"/>
          </a:xfrm>
          <a:prstGeom prst="rect">
            <a:avLst/>
          </a:prstGeom>
          <a:solidFill>
            <a:schemeClr val="bg1"/>
          </a:solidFill>
        </p:spPr>
        <p:txBody>
          <a:bodyPr wrap="square" rtlCol="0">
            <a:spAutoFit/>
          </a:bodyPr>
          <a:lstStyle/>
          <a:p>
            <a:pPr algn="ctr"/>
            <a:r>
              <a:rPr lang="ar-IQ" sz="2000" dirty="0">
                <a:latin typeface="Rabar_021" panose="02040703060201020203" pitchFamily="18" charset="-78"/>
                <a:cs typeface="Rabar_021" panose="02040703060201020203" pitchFamily="18" charset="-78"/>
              </a:rPr>
              <a:t>ناوەندی بگۆڕی ئەنەلۆگ بۆ دیجیتاڵ</a:t>
            </a:r>
          </a:p>
        </p:txBody>
      </p:sp>
    </p:spTree>
    <p:extLst>
      <p:ext uri="{BB962C8B-B14F-4D97-AF65-F5344CB8AC3E}">
        <p14:creationId xmlns:p14="http://schemas.microsoft.com/office/powerpoint/2010/main" val="1607584620"/>
      </p:ext>
    </p:extLst>
  </p:cSld>
  <p:clrMapOvr>
    <a:masterClrMapping/>
  </p:clrMapOvr>
</p:sld>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58C44FCE-7976-4C2D-94E8-6996753D53A8}" vid="{981FED41-4C67-4EB0-84CD-B895C7AFB6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635</TotalTime>
  <Words>2949</Words>
  <Application>Microsoft Office PowerPoint</Application>
  <PresentationFormat>Custom</PresentationFormat>
  <Paragraphs>166</Paragraphs>
  <Slides>47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noto sans</vt:lpstr>
      <vt:lpstr>Rabar_021</vt:lpstr>
      <vt:lpstr>Roboto</vt:lpstr>
      <vt:lpstr>Wingdings</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PC-Dyar</dc:creator>
  <cp:lastModifiedBy>dyar abdulrahman</cp:lastModifiedBy>
  <cp:revision>136</cp:revision>
  <dcterms:created xsi:type="dcterms:W3CDTF">2023-08-31T12:21:02Z</dcterms:created>
  <dcterms:modified xsi:type="dcterms:W3CDTF">2023-10-01T13:23:00Z</dcterms:modified>
</cp:coreProperties>
</file>